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oleObject"/>
  <Default Extension="png" ContentType="image/png"/>
  <Default Extension="vml" ContentType="application/vnd.openxmlformats-officedocument.vmlDrawi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Lst>
  <p:notesMasterIdLst>
    <p:notesMasterId r:id="rId46"/>
  </p:notesMasterIdLst>
  <p:sldIdLst>
    <p:sldId id="256" r:id="rId3"/>
    <p:sldId id="310" r:id="rId4"/>
    <p:sldId id="311" r:id="rId5"/>
    <p:sldId id="312" r:id="rId6"/>
    <p:sldId id="313" r:id="rId7"/>
    <p:sldId id="258" r:id="rId8"/>
    <p:sldId id="259" r:id="rId9"/>
    <p:sldId id="260" r:id="rId10"/>
    <p:sldId id="261" r:id="rId11"/>
    <p:sldId id="262" r:id="rId12"/>
    <p:sldId id="263" r:id="rId13"/>
    <p:sldId id="264" r:id="rId14"/>
    <p:sldId id="265" r:id="rId15"/>
    <p:sldId id="268" r:id="rId16"/>
    <p:sldId id="307" r:id="rId17"/>
    <p:sldId id="300" r:id="rId18"/>
    <p:sldId id="301" r:id="rId19"/>
    <p:sldId id="302" r:id="rId20"/>
    <p:sldId id="308" r:id="rId21"/>
    <p:sldId id="303" r:id="rId22"/>
    <p:sldId id="304" r:id="rId23"/>
    <p:sldId id="305" r:id="rId24"/>
    <p:sldId id="306" r:id="rId25"/>
    <p:sldId id="273" r:id="rId26"/>
    <p:sldId id="274" r:id="rId27"/>
    <p:sldId id="314" r:id="rId28"/>
    <p:sldId id="275" r:id="rId29"/>
    <p:sldId id="276" r:id="rId30"/>
    <p:sldId id="277" r:id="rId31"/>
    <p:sldId id="309" r:id="rId32"/>
    <p:sldId id="278" r:id="rId33"/>
    <p:sldId id="315" r:id="rId34"/>
    <p:sldId id="279" r:id="rId35"/>
    <p:sldId id="280" r:id="rId36"/>
    <p:sldId id="281" r:id="rId37"/>
    <p:sldId id="282" r:id="rId38"/>
    <p:sldId id="316" r:id="rId39"/>
    <p:sldId id="317" r:id="rId40"/>
    <p:sldId id="318" r:id="rId41"/>
    <p:sldId id="319" r:id="rId42"/>
    <p:sldId id="320" r:id="rId43"/>
    <p:sldId id="321" r:id="rId44"/>
    <p:sldId id="299" r:id="rId45"/>
  </p:sldIdLst>
  <p:sldSz cx="9144000" cy="6858000" type="screen4x3"/>
  <p:notesSz cx="6858000" cy="9144000"/>
  <p:defaultTextStyle>
    <a:defPPr>
      <a:defRPr lang="en-GB"/>
    </a:defPPr>
    <a:lvl1pPr algn="l" defTabSz="457200" rtl="0" fontAlgn="base">
      <a:lnSpc>
        <a:spcPct val="86000"/>
      </a:lnSpc>
      <a:spcBef>
        <a:spcPct val="0"/>
      </a:spcBef>
      <a:spcAft>
        <a:spcPct val="0"/>
      </a:spcAft>
      <a:buClr>
        <a:srgbClr val="000000"/>
      </a:buClr>
      <a:buSzPct val="100000"/>
      <a:buFont typeface="Times New Roman" pitchFamily="18" charset="0"/>
      <a:defRPr sz="2400" kern="1200">
        <a:solidFill>
          <a:schemeClr val="bg1"/>
        </a:solidFill>
        <a:latin typeface="Times New Roman" pitchFamily="18" charset="0"/>
        <a:ea typeface="宋体" pitchFamily="2" charset="-122"/>
        <a:cs typeface="+mn-cs"/>
      </a:defRPr>
    </a:lvl1pPr>
    <a:lvl2pPr marL="457200" algn="l" defTabSz="457200" rtl="0" fontAlgn="base">
      <a:lnSpc>
        <a:spcPct val="86000"/>
      </a:lnSpc>
      <a:spcBef>
        <a:spcPct val="0"/>
      </a:spcBef>
      <a:spcAft>
        <a:spcPct val="0"/>
      </a:spcAft>
      <a:buClr>
        <a:srgbClr val="000000"/>
      </a:buClr>
      <a:buSzPct val="100000"/>
      <a:buFont typeface="Times New Roman" pitchFamily="18" charset="0"/>
      <a:defRPr sz="2400" kern="1200">
        <a:solidFill>
          <a:schemeClr val="bg1"/>
        </a:solidFill>
        <a:latin typeface="Times New Roman" pitchFamily="18" charset="0"/>
        <a:ea typeface="宋体" pitchFamily="2" charset="-122"/>
        <a:cs typeface="+mn-cs"/>
      </a:defRPr>
    </a:lvl2pPr>
    <a:lvl3pPr marL="914400" algn="l" defTabSz="457200" rtl="0" fontAlgn="base">
      <a:lnSpc>
        <a:spcPct val="86000"/>
      </a:lnSpc>
      <a:spcBef>
        <a:spcPct val="0"/>
      </a:spcBef>
      <a:spcAft>
        <a:spcPct val="0"/>
      </a:spcAft>
      <a:buClr>
        <a:srgbClr val="000000"/>
      </a:buClr>
      <a:buSzPct val="100000"/>
      <a:buFont typeface="Times New Roman" pitchFamily="18" charset="0"/>
      <a:defRPr sz="2400" kern="1200">
        <a:solidFill>
          <a:schemeClr val="bg1"/>
        </a:solidFill>
        <a:latin typeface="Times New Roman" pitchFamily="18" charset="0"/>
        <a:ea typeface="宋体" pitchFamily="2" charset="-122"/>
        <a:cs typeface="+mn-cs"/>
      </a:defRPr>
    </a:lvl3pPr>
    <a:lvl4pPr marL="1371600" algn="l" defTabSz="457200" rtl="0" fontAlgn="base">
      <a:lnSpc>
        <a:spcPct val="86000"/>
      </a:lnSpc>
      <a:spcBef>
        <a:spcPct val="0"/>
      </a:spcBef>
      <a:spcAft>
        <a:spcPct val="0"/>
      </a:spcAft>
      <a:buClr>
        <a:srgbClr val="000000"/>
      </a:buClr>
      <a:buSzPct val="100000"/>
      <a:buFont typeface="Times New Roman" pitchFamily="18" charset="0"/>
      <a:defRPr sz="2400" kern="1200">
        <a:solidFill>
          <a:schemeClr val="bg1"/>
        </a:solidFill>
        <a:latin typeface="Times New Roman" pitchFamily="18" charset="0"/>
        <a:ea typeface="宋体" pitchFamily="2" charset="-122"/>
        <a:cs typeface="+mn-cs"/>
      </a:defRPr>
    </a:lvl4pPr>
    <a:lvl5pPr marL="1828800" algn="l" defTabSz="457200" rtl="0" fontAlgn="base">
      <a:lnSpc>
        <a:spcPct val="86000"/>
      </a:lnSpc>
      <a:spcBef>
        <a:spcPct val="0"/>
      </a:spcBef>
      <a:spcAft>
        <a:spcPct val="0"/>
      </a:spcAft>
      <a:buClr>
        <a:srgbClr val="000000"/>
      </a:buClr>
      <a:buSzPct val="100000"/>
      <a:buFont typeface="Times New Roman" pitchFamily="18" charset="0"/>
      <a:defRPr sz="2400" kern="1200">
        <a:solidFill>
          <a:schemeClr val="bg1"/>
        </a:solidFill>
        <a:latin typeface="Times New Roman" pitchFamily="18" charset="0"/>
        <a:ea typeface="宋体" pitchFamily="2" charset="-122"/>
        <a:cs typeface="+mn-cs"/>
      </a:defRPr>
    </a:lvl5pPr>
    <a:lvl6pPr marL="2286000" algn="l" defTabSz="914400" rtl="0" eaLnBrk="1" latinLnBrk="0" hangingPunct="1">
      <a:defRPr sz="2400" kern="1200">
        <a:solidFill>
          <a:schemeClr val="bg1"/>
        </a:solidFill>
        <a:latin typeface="Times New Roman" pitchFamily="18" charset="0"/>
        <a:ea typeface="宋体" pitchFamily="2" charset="-122"/>
        <a:cs typeface="+mn-cs"/>
      </a:defRPr>
    </a:lvl6pPr>
    <a:lvl7pPr marL="2743200" algn="l" defTabSz="914400" rtl="0" eaLnBrk="1" latinLnBrk="0" hangingPunct="1">
      <a:defRPr sz="2400" kern="1200">
        <a:solidFill>
          <a:schemeClr val="bg1"/>
        </a:solidFill>
        <a:latin typeface="Times New Roman" pitchFamily="18" charset="0"/>
        <a:ea typeface="宋体" pitchFamily="2" charset="-122"/>
        <a:cs typeface="+mn-cs"/>
      </a:defRPr>
    </a:lvl7pPr>
    <a:lvl8pPr marL="3200400" algn="l" defTabSz="914400" rtl="0" eaLnBrk="1" latinLnBrk="0" hangingPunct="1">
      <a:defRPr sz="2400" kern="1200">
        <a:solidFill>
          <a:schemeClr val="bg1"/>
        </a:solidFill>
        <a:latin typeface="Times New Roman" pitchFamily="18" charset="0"/>
        <a:ea typeface="宋体" pitchFamily="2" charset="-122"/>
        <a:cs typeface="+mn-cs"/>
      </a:defRPr>
    </a:lvl8pPr>
    <a:lvl9pPr marL="3657600" algn="l" defTabSz="914400" rtl="0" eaLnBrk="1" latinLnBrk="0" hangingPunct="1">
      <a:defRPr sz="2400" kern="1200">
        <a:solidFill>
          <a:schemeClr val="bg1"/>
        </a:solidFill>
        <a:latin typeface="Times New Roman" pitchFamily="18"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7"/>
    <p:restoredTop sz="82458" autoAdjust="0"/>
  </p:normalViewPr>
  <p:slideViewPr>
    <p:cSldViewPr>
      <p:cViewPr varScale="1">
        <p:scale>
          <a:sx n="65" d="100"/>
          <a:sy n="65" d="100"/>
        </p:scale>
        <p:origin x="840" y="192"/>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AutoShape 1"/>
          <p:cNvSpPr>
            <a:spLocks noChangeArrowheads="1"/>
          </p:cNvSpPr>
          <p:nvPr/>
        </p:nvSpPr>
        <p:spPr bwMode="auto">
          <a:xfrm>
            <a:off x="0" y="0"/>
            <a:ext cx="6858000" cy="9144000"/>
          </a:xfrm>
          <a:prstGeom prst="roundRect">
            <a:avLst>
              <a:gd name="adj" fmla="val 23"/>
            </a:avLst>
          </a:prstGeom>
          <a:solidFill>
            <a:srgbClr val="FFFFFF"/>
          </a:solidFill>
          <a:ln>
            <a:noFill/>
          </a:ln>
          <a:effectLst/>
          <a:extLst>
            <a:ext uri="{91240B29-F687-4F45-9708-019B960494DF}">
              <a14:hiddenLine xmlns:a14="http://schemas.microsoft.com/office/drawing/2010/main" w="9360">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3074" name="Rectangle 2"/>
          <p:cNvSpPr>
            <a:spLocks noGrp="1" noRot="1" noChangeAspect="1" noChangeArrowheads="1"/>
          </p:cNvSpPr>
          <p:nvPr>
            <p:ph type="sldImg"/>
          </p:nvPr>
        </p:nvSpPr>
        <p:spPr bwMode="auto">
          <a:xfrm>
            <a:off x="-11798300" y="-11796713"/>
            <a:ext cx="11796712" cy="124904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sp>
      <p:sp>
        <p:nvSpPr>
          <p:cNvPr id="3075" name="Rectangle 3"/>
          <p:cNvSpPr>
            <a:spLocks noGrp="1" noChangeArrowheads="1"/>
          </p:cNvSpPr>
          <p:nvPr>
            <p:ph type="body"/>
          </p:nvPr>
        </p:nvSpPr>
        <p:spPr bwMode="auto">
          <a:xfrm>
            <a:off x="685800" y="4343400"/>
            <a:ext cx="5483225" cy="4111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endParaRPr lang="zh-CN" altLang="en-US" smtClean="0"/>
          </a:p>
        </p:txBody>
      </p:sp>
    </p:spTree>
    <p:extLst>
      <p:ext uri="{BB962C8B-B14F-4D97-AF65-F5344CB8AC3E}">
        <p14:creationId xmlns:p14="http://schemas.microsoft.com/office/powerpoint/2010/main" val="164887156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charset="0"/>
        <a:ea typeface="MS PGothic" pitchFamily="34" charset="-128"/>
        <a:cs typeface="ＭＳ Ｐゴシック" charset="0"/>
      </a:defRPr>
    </a:lvl1pPr>
    <a:lvl2pPr marL="742950" indent="-28575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charset="0"/>
        <a:ea typeface="MS PGothic" pitchFamily="34"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charset="0"/>
        <a:ea typeface="MS PGothic" pitchFamily="34"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charset="0"/>
        <a:ea typeface="MS PGothic" pitchFamily="34"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153"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49154"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dirty="0" smtClean="0">
              <a:latin typeface="Times New Roman" pitchFamily="18" charset="0"/>
            </a:endParaRPr>
          </a:p>
        </p:txBody>
      </p:sp>
    </p:spTree>
    <p:extLst>
      <p:ext uri="{BB962C8B-B14F-4D97-AF65-F5344CB8AC3E}">
        <p14:creationId xmlns:p14="http://schemas.microsoft.com/office/powerpoint/2010/main" val="1477171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41"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61442"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zh-CN" altLang="en-US" smtClean="0">
                <a:latin typeface="Times New Roman" pitchFamily="18" charset="0"/>
              </a:rPr>
              <a:t>相当于就绪队列</a:t>
            </a:r>
            <a:endParaRPr lang="en-US" altLang="zh-CN" smtClean="0">
              <a:latin typeface="Times New Roman" pitchFamily="18" charset="0"/>
            </a:endParaRPr>
          </a:p>
          <a:p>
            <a:r>
              <a:rPr lang="en-US" altLang="zh-CN" smtClean="0">
                <a:latin typeface="Times New Roman" pitchFamily="18" charset="0"/>
              </a:rPr>
              <a:t>Cfs</a:t>
            </a:r>
            <a:r>
              <a:rPr lang="zh-CN" altLang="en-US" smtClean="0">
                <a:latin typeface="Times New Roman" pitchFamily="18" charset="0"/>
              </a:rPr>
              <a:t>算法使用</a:t>
            </a:r>
            <a:r>
              <a:rPr lang="en-US" altLang="zh-CN" smtClean="0">
                <a:latin typeface="Times New Roman" pitchFamily="18" charset="0"/>
              </a:rPr>
              <a:t> struct cfs_rq, cfs_rq</a:t>
            </a:r>
            <a:r>
              <a:rPr lang="zh-CN" altLang="en-US" smtClean="0">
                <a:latin typeface="Times New Roman" pitchFamily="18" charset="0"/>
              </a:rPr>
              <a:t>与</a:t>
            </a:r>
            <a:r>
              <a:rPr lang="en-US" altLang="zh-CN" smtClean="0">
                <a:latin typeface="Times New Roman" pitchFamily="18" charset="0"/>
              </a:rPr>
              <a:t> struct_rq</a:t>
            </a:r>
            <a:r>
              <a:rPr lang="zh-CN" altLang="en-US" smtClean="0">
                <a:latin typeface="Times New Roman" pitchFamily="18" charset="0"/>
              </a:rPr>
              <a:t>关联</a:t>
            </a:r>
          </a:p>
        </p:txBody>
      </p:sp>
    </p:spTree>
    <p:extLst>
      <p:ext uri="{BB962C8B-B14F-4D97-AF65-F5344CB8AC3E}">
        <p14:creationId xmlns:p14="http://schemas.microsoft.com/office/powerpoint/2010/main" val="2053999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lang="en-US" altLang="zh-TW" smtClean="0">
                <a:latin typeface="Times New Roman" pitchFamily="18" charset="0"/>
              </a:rPr>
              <a:t>CFS(completely fair schedule)</a:t>
            </a:r>
            <a:r>
              <a:rPr lang="zh-TW" altLang="en-US" smtClean="0">
                <a:latin typeface="Times New Roman" pitchFamily="18" charset="0"/>
              </a:rPr>
              <a:t>，故名思议完全公平的调度，那么它到底怎么实现了完全的公平呢？既然讲公平，那就应该有个评判的标准，在这之前我们先来讲几个比较重要的概念。</a:t>
            </a:r>
            <a:endParaRPr kumimoji="1" lang="zh-CN" altLang="en-US" smtClean="0">
              <a:latin typeface="Times New Roman" pitchFamily="18" charset="0"/>
            </a:endParaRPr>
          </a:p>
        </p:txBody>
      </p:sp>
    </p:spTree>
    <p:extLst>
      <p:ext uri="{BB962C8B-B14F-4D97-AF65-F5344CB8AC3E}">
        <p14:creationId xmlns:p14="http://schemas.microsoft.com/office/powerpoint/2010/main" val="12640950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lang="zh-TW" altLang="en-US" smtClean="0">
                <a:latin typeface="Times New Roman" pitchFamily="18" charset="0"/>
              </a:rPr>
              <a:t>假设现在系统有</a:t>
            </a:r>
            <a:r>
              <a:rPr lang="en-US" altLang="zh-TW" smtClean="0">
                <a:latin typeface="Times New Roman" pitchFamily="18" charset="0"/>
              </a:rPr>
              <a:t>A</a:t>
            </a:r>
            <a:r>
              <a:rPr lang="zh-TW" altLang="en-US" smtClean="0">
                <a:latin typeface="Times New Roman" pitchFamily="18" charset="0"/>
              </a:rPr>
              <a:t>，</a:t>
            </a:r>
            <a:r>
              <a:rPr lang="en-US" altLang="zh-TW" smtClean="0">
                <a:latin typeface="Times New Roman" pitchFamily="18" charset="0"/>
              </a:rPr>
              <a:t>B</a:t>
            </a:r>
            <a:r>
              <a:rPr lang="zh-TW" altLang="en-US" smtClean="0">
                <a:latin typeface="Times New Roman" pitchFamily="18" charset="0"/>
              </a:rPr>
              <a:t>，</a:t>
            </a:r>
            <a:r>
              <a:rPr lang="en-US" altLang="zh-TW" smtClean="0">
                <a:latin typeface="Times New Roman" pitchFamily="18" charset="0"/>
              </a:rPr>
              <a:t>C</a:t>
            </a:r>
            <a:r>
              <a:rPr lang="zh-TW" altLang="en-US" smtClean="0">
                <a:latin typeface="Times New Roman" pitchFamily="18" charset="0"/>
              </a:rPr>
              <a:t>三个进程，</a:t>
            </a:r>
            <a:r>
              <a:rPr lang="en-US" altLang="zh-TW" smtClean="0">
                <a:latin typeface="Times New Roman" pitchFamily="18" charset="0"/>
              </a:rPr>
              <a:t>A.weight=1,B.weight=2,C.weight=3.</a:t>
            </a:r>
            <a:r>
              <a:rPr lang="zh-TW" altLang="en-US" smtClean="0">
                <a:latin typeface="Times New Roman" pitchFamily="18" charset="0"/>
              </a:rPr>
              <a:t>那么我们可以计算出整个公平调度队列的总权重是</a:t>
            </a:r>
            <a:r>
              <a:rPr lang="en-US" altLang="zh-TW" smtClean="0">
                <a:latin typeface="Times New Roman" pitchFamily="18" charset="0"/>
              </a:rPr>
              <a:t>cfs_rq.weight = 6</a:t>
            </a:r>
            <a:r>
              <a:rPr lang="zh-TW" altLang="en-US" smtClean="0">
                <a:latin typeface="Times New Roman" pitchFamily="18" charset="0"/>
              </a:rPr>
              <a:t>，很自然的想法就是，公平就是你在重量中占的比重的多少来拍你的重要性，那么，</a:t>
            </a:r>
            <a:r>
              <a:rPr lang="en-US" altLang="zh-TW" smtClean="0">
                <a:latin typeface="Times New Roman" pitchFamily="18" charset="0"/>
              </a:rPr>
              <a:t>A</a:t>
            </a:r>
            <a:r>
              <a:rPr lang="zh-TW" altLang="en-US" smtClean="0">
                <a:latin typeface="Times New Roman" pitchFamily="18" charset="0"/>
              </a:rPr>
              <a:t>的重要性就是</a:t>
            </a:r>
            <a:r>
              <a:rPr lang="en-US" altLang="zh-TW" smtClean="0">
                <a:latin typeface="Times New Roman" pitchFamily="18" charset="0"/>
              </a:rPr>
              <a:t>1/6,</a:t>
            </a:r>
            <a:r>
              <a:rPr lang="zh-TW" altLang="en-US" smtClean="0">
                <a:latin typeface="Times New Roman" pitchFamily="18" charset="0"/>
              </a:rPr>
              <a:t>同理，</a:t>
            </a:r>
            <a:r>
              <a:rPr lang="en-US" altLang="zh-TW" smtClean="0">
                <a:latin typeface="Times New Roman" pitchFamily="18" charset="0"/>
              </a:rPr>
              <a:t>B</a:t>
            </a:r>
            <a:r>
              <a:rPr lang="zh-TW" altLang="en-US" smtClean="0">
                <a:latin typeface="Times New Roman" pitchFamily="18" charset="0"/>
              </a:rPr>
              <a:t>和</a:t>
            </a:r>
            <a:r>
              <a:rPr lang="en-US" altLang="zh-TW" smtClean="0">
                <a:latin typeface="Times New Roman" pitchFamily="18" charset="0"/>
              </a:rPr>
              <a:t>C</a:t>
            </a:r>
            <a:r>
              <a:rPr lang="zh-TW" altLang="en-US" smtClean="0">
                <a:latin typeface="Times New Roman" pitchFamily="18" charset="0"/>
              </a:rPr>
              <a:t>的重要性分别是</a:t>
            </a:r>
            <a:r>
              <a:rPr lang="en-US" altLang="zh-TW" smtClean="0">
                <a:latin typeface="Times New Roman" pitchFamily="18" charset="0"/>
              </a:rPr>
              <a:t>2/6,3/6.</a:t>
            </a:r>
            <a:r>
              <a:rPr lang="zh-TW" altLang="en-US" smtClean="0">
                <a:latin typeface="Times New Roman" pitchFamily="18" charset="0"/>
              </a:rPr>
              <a:t>很显然</a:t>
            </a:r>
            <a:r>
              <a:rPr lang="en-US" altLang="zh-TW" smtClean="0">
                <a:latin typeface="Times New Roman" pitchFamily="18" charset="0"/>
              </a:rPr>
              <a:t>C</a:t>
            </a:r>
            <a:r>
              <a:rPr lang="zh-TW" altLang="en-US" smtClean="0">
                <a:latin typeface="Times New Roman" pitchFamily="18" charset="0"/>
              </a:rPr>
              <a:t>最重要就应改被先调度，而且占用的资源也应该最多，即假设</a:t>
            </a:r>
            <a:r>
              <a:rPr lang="en-US" altLang="zh-TW" smtClean="0">
                <a:latin typeface="Times New Roman" pitchFamily="18" charset="0"/>
              </a:rPr>
              <a:t>A</a:t>
            </a:r>
            <a:r>
              <a:rPr lang="zh-TW" altLang="en-US" smtClean="0">
                <a:latin typeface="Times New Roman" pitchFamily="18" charset="0"/>
              </a:rPr>
              <a:t>，</a:t>
            </a:r>
            <a:r>
              <a:rPr lang="en-US" altLang="zh-TW" smtClean="0">
                <a:latin typeface="Times New Roman" pitchFamily="18" charset="0"/>
              </a:rPr>
              <a:t>B,C</a:t>
            </a:r>
            <a:r>
              <a:rPr lang="zh-TW" altLang="en-US" smtClean="0">
                <a:latin typeface="Times New Roman" pitchFamily="18" charset="0"/>
              </a:rPr>
              <a:t>运行一遍的总时间假设是</a:t>
            </a:r>
            <a:r>
              <a:rPr lang="en-US" altLang="zh-TW" smtClean="0">
                <a:latin typeface="Times New Roman" pitchFamily="18" charset="0"/>
              </a:rPr>
              <a:t>6</a:t>
            </a:r>
            <a:r>
              <a:rPr lang="zh-TW" altLang="en-US" smtClean="0">
                <a:latin typeface="Times New Roman" pitchFamily="18" charset="0"/>
              </a:rPr>
              <a:t>个时间单位的话，</a:t>
            </a:r>
            <a:r>
              <a:rPr lang="en-US" altLang="zh-TW" smtClean="0">
                <a:latin typeface="Times New Roman" pitchFamily="18" charset="0"/>
              </a:rPr>
              <a:t>A</a:t>
            </a:r>
            <a:r>
              <a:rPr lang="zh-TW" altLang="en-US" smtClean="0">
                <a:latin typeface="Times New Roman" pitchFamily="18" charset="0"/>
              </a:rPr>
              <a:t>占</a:t>
            </a:r>
            <a:r>
              <a:rPr lang="en-US" altLang="zh-TW" smtClean="0">
                <a:latin typeface="Times New Roman" pitchFamily="18" charset="0"/>
              </a:rPr>
              <a:t>1</a:t>
            </a:r>
            <a:r>
              <a:rPr lang="zh-TW" altLang="en-US" smtClean="0">
                <a:latin typeface="Times New Roman" pitchFamily="18" charset="0"/>
              </a:rPr>
              <a:t>个单位，</a:t>
            </a:r>
            <a:r>
              <a:rPr lang="en-US" altLang="zh-TW" smtClean="0">
                <a:latin typeface="Times New Roman" pitchFamily="18" charset="0"/>
              </a:rPr>
              <a:t>B</a:t>
            </a:r>
            <a:r>
              <a:rPr lang="zh-TW" altLang="en-US" smtClean="0">
                <a:latin typeface="Times New Roman" pitchFamily="18" charset="0"/>
              </a:rPr>
              <a:t>占</a:t>
            </a:r>
            <a:r>
              <a:rPr lang="en-US" altLang="zh-TW" smtClean="0">
                <a:latin typeface="Times New Roman" pitchFamily="18" charset="0"/>
              </a:rPr>
              <a:t>2</a:t>
            </a:r>
            <a:r>
              <a:rPr lang="zh-TW" altLang="en-US" smtClean="0">
                <a:latin typeface="Times New Roman" pitchFamily="18" charset="0"/>
              </a:rPr>
              <a:t>个单位，</a:t>
            </a:r>
            <a:r>
              <a:rPr lang="en-US" altLang="zh-TW" smtClean="0">
                <a:latin typeface="Times New Roman" pitchFamily="18" charset="0"/>
              </a:rPr>
              <a:t>C</a:t>
            </a:r>
            <a:r>
              <a:rPr lang="zh-TW" altLang="en-US" smtClean="0">
                <a:latin typeface="Times New Roman" pitchFamily="18" charset="0"/>
              </a:rPr>
              <a:t>占三个单位。这就是</a:t>
            </a:r>
            <a:r>
              <a:rPr lang="en-US" altLang="zh-TW" smtClean="0">
                <a:latin typeface="Times New Roman" pitchFamily="18" charset="0"/>
              </a:rPr>
              <a:t>CFS</a:t>
            </a:r>
            <a:r>
              <a:rPr lang="zh-TW" altLang="en-US" smtClean="0">
                <a:latin typeface="Times New Roman" pitchFamily="18" charset="0"/>
              </a:rPr>
              <a:t>的公平策略。</a:t>
            </a:r>
            <a:endParaRPr kumimoji="1" lang="zh-CN" altLang="en-US" smtClean="0">
              <a:latin typeface="Times New Roman" pitchFamily="18" charset="0"/>
            </a:endParaRPr>
          </a:p>
          <a:p>
            <a:endParaRPr kumimoji="1" lang="zh-CN" altLang="en-US" smtClean="0">
              <a:latin typeface="Times New Roman" pitchFamily="18" charset="0"/>
            </a:endParaRPr>
          </a:p>
        </p:txBody>
      </p:sp>
    </p:spTree>
    <p:extLst>
      <p:ext uri="{BB962C8B-B14F-4D97-AF65-F5344CB8AC3E}">
        <p14:creationId xmlns:p14="http://schemas.microsoft.com/office/powerpoint/2010/main" val="14115496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lang="en-US" altLang="zh-TW" smtClean="0">
                <a:latin typeface="Times New Roman" pitchFamily="18" charset="0"/>
              </a:rPr>
              <a:t>1 </a:t>
            </a:r>
            <a:r>
              <a:rPr lang="zh-TW" altLang="en-US" smtClean="0">
                <a:latin typeface="Times New Roman" pitchFamily="18" charset="0"/>
              </a:rPr>
              <a:t>每个进程的</a:t>
            </a:r>
            <a:r>
              <a:rPr lang="en-US" altLang="zh-TW" smtClean="0">
                <a:latin typeface="Times New Roman" pitchFamily="18" charset="0"/>
              </a:rPr>
              <a:t>weight</a:t>
            </a:r>
            <a:r>
              <a:rPr lang="zh-TW" altLang="en-US" smtClean="0">
                <a:latin typeface="Times New Roman" pitchFamily="18" charset="0"/>
              </a:rPr>
              <a:t>值是如何确定的呢？</a:t>
            </a:r>
          </a:p>
          <a:p>
            <a:r>
              <a:rPr lang="zh-TW" altLang="en-US" smtClean="0">
                <a:latin typeface="Times New Roman" pitchFamily="18" charset="0"/>
              </a:rPr>
              <a:t>上面谈到公平的依据，</a:t>
            </a:r>
            <a:r>
              <a:rPr lang="en-US" altLang="zh-TW" smtClean="0">
                <a:latin typeface="Times New Roman" pitchFamily="18" charset="0"/>
              </a:rPr>
              <a:t>CFS</a:t>
            </a:r>
            <a:r>
              <a:rPr lang="zh-TW" altLang="en-US" smtClean="0">
                <a:latin typeface="Times New Roman" pitchFamily="18" charset="0"/>
              </a:rPr>
              <a:t>的公平依据就是每个调度实体的权重</a:t>
            </a:r>
            <a:r>
              <a:rPr lang="en-US" altLang="zh-TW" smtClean="0">
                <a:latin typeface="Times New Roman" pitchFamily="18" charset="0"/>
              </a:rPr>
              <a:t>(weight)</a:t>
            </a:r>
            <a:r>
              <a:rPr lang="zh-TW" altLang="en-US" smtClean="0">
                <a:latin typeface="Times New Roman" pitchFamily="18" charset="0"/>
              </a:rPr>
              <a:t>，这个权重是有优先级来决定的，即优先级越高权重越高，</a:t>
            </a:r>
            <a:r>
              <a:rPr lang="en-US" altLang="zh-TW" smtClean="0">
                <a:latin typeface="Times New Roman" pitchFamily="18" charset="0"/>
              </a:rPr>
              <a:t>linux</a:t>
            </a:r>
            <a:r>
              <a:rPr lang="zh-TW" altLang="en-US" smtClean="0">
                <a:latin typeface="Times New Roman" pitchFamily="18" charset="0"/>
              </a:rPr>
              <a:t>内核采用了</a:t>
            </a:r>
            <a:r>
              <a:rPr lang="en-US" altLang="zh-TW" smtClean="0">
                <a:latin typeface="Times New Roman" pitchFamily="18" charset="0"/>
              </a:rPr>
              <a:t>nice-prio-weight</a:t>
            </a:r>
            <a:r>
              <a:rPr lang="zh-TW" altLang="en-US" smtClean="0">
                <a:latin typeface="Times New Roman" pitchFamily="18" charset="0"/>
              </a:rPr>
              <a:t>的一个转换关系来实现了每个调度实体权重的确定。我们来回顾，进程被创建的时候他的优先级是继承自父进程的，如果想改变有优先级，</a:t>
            </a:r>
            <a:r>
              <a:rPr lang="en-US" altLang="zh-TW" smtClean="0">
                <a:latin typeface="Times New Roman" pitchFamily="18" charset="0"/>
              </a:rPr>
              <a:t>linux</a:t>
            </a:r>
            <a:r>
              <a:rPr lang="zh-TW" altLang="en-US" smtClean="0">
                <a:latin typeface="Times New Roman" pitchFamily="18" charset="0"/>
              </a:rPr>
              <a:t>内核提供了几个系统调用来改变进程的</a:t>
            </a:r>
            <a:r>
              <a:rPr lang="en-US" altLang="zh-TW" smtClean="0">
                <a:latin typeface="Times New Roman" pitchFamily="18" charset="0"/>
              </a:rPr>
              <a:t>nice</a:t>
            </a:r>
            <a:r>
              <a:rPr lang="zh-TW" altLang="en-US" smtClean="0">
                <a:latin typeface="Times New Roman" pitchFamily="18" charset="0"/>
              </a:rPr>
              <a:t>值，从而改变权重，不如</a:t>
            </a:r>
            <a:r>
              <a:rPr lang="en-US" altLang="zh-TW" smtClean="0">
                <a:latin typeface="Times New Roman" pitchFamily="18" charset="0"/>
              </a:rPr>
              <a:t>sys_nice()</a:t>
            </a:r>
            <a:r>
              <a:rPr lang="zh-TW" altLang="en-US" smtClean="0">
                <a:latin typeface="Times New Roman" pitchFamily="18" charset="0"/>
              </a:rPr>
              <a:t>系统调用，下面来看一下他们之间的转换关系：	</a:t>
            </a:r>
          </a:p>
          <a:p>
            <a:endParaRPr kumimoji="1" lang="zh-CN" altLang="en-US" smtClean="0">
              <a:latin typeface="Times New Roman" pitchFamily="18" charset="0"/>
            </a:endParaRPr>
          </a:p>
        </p:txBody>
      </p:sp>
    </p:spTree>
    <p:extLst>
      <p:ext uri="{BB962C8B-B14F-4D97-AF65-F5344CB8AC3E}">
        <p14:creationId xmlns:p14="http://schemas.microsoft.com/office/powerpoint/2010/main" val="1843993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kumimoji="1" lang="zh-CN" altLang="en-US" smtClean="0">
                <a:latin typeface="Times New Roman" pitchFamily="18" charset="0"/>
              </a:rPr>
              <a:t>主要信息一是</a:t>
            </a:r>
            <a:r>
              <a:rPr kumimoji="1" lang="en-US" altLang="zh-CN" smtClean="0">
                <a:latin typeface="Times New Roman" pitchFamily="18" charset="0"/>
              </a:rPr>
              <a:t>run_node</a:t>
            </a:r>
            <a:r>
              <a:rPr kumimoji="1" lang="zh-CN" altLang="en-US" smtClean="0">
                <a:latin typeface="Times New Roman" pitchFamily="18" charset="0"/>
              </a:rPr>
              <a:t>记录该进程在就绪队列中的位置</a:t>
            </a:r>
            <a:endParaRPr kumimoji="1" lang="en-US" altLang="zh-CN" smtClean="0">
              <a:latin typeface="Times New Roman" pitchFamily="18" charset="0"/>
            </a:endParaRPr>
          </a:p>
          <a:p>
            <a:r>
              <a:rPr kumimoji="1" lang="zh-CN" altLang="en-US" smtClean="0">
                <a:latin typeface="Times New Roman" pitchFamily="18" charset="0"/>
              </a:rPr>
              <a:t>二是</a:t>
            </a:r>
            <a:r>
              <a:rPr kumimoji="1" lang="en-US" altLang="zh-CN" smtClean="0">
                <a:latin typeface="Times New Roman" pitchFamily="18" charset="0"/>
              </a:rPr>
              <a:t>vruntime</a:t>
            </a:r>
            <a:r>
              <a:rPr kumimoji="1" lang="zh-CN" altLang="en-US" smtClean="0">
                <a:latin typeface="Times New Roman" pitchFamily="18" charset="0"/>
              </a:rPr>
              <a:t>记录虚拟运行时间</a:t>
            </a:r>
          </a:p>
        </p:txBody>
      </p:sp>
    </p:spTree>
    <p:extLst>
      <p:ext uri="{BB962C8B-B14F-4D97-AF65-F5344CB8AC3E}">
        <p14:creationId xmlns:p14="http://schemas.microsoft.com/office/powerpoint/2010/main" val="943947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lang="zh-TW" altLang="en-US" smtClean="0">
                <a:latin typeface="Times New Roman" pitchFamily="18" charset="0"/>
              </a:rPr>
              <a:t>假设现在系统有</a:t>
            </a:r>
            <a:r>
              <a:rPr lang="en-US" altLang="zh-TW" smtClean="0">
                <a:latin typeface="Times New Roman" pitchFamily="18" charset="0"/>
              </a:rPr>
              <a:t>A</a:t>
            </a:r>
            <a:r>
              <a:rPr lang="zh-TW" altLang="en-US" smtClean="0">
                <a:latin typeface="Times New Roman" pitchFamily="18" charset="0"/>
              </a:rPr>
              <a:t>，</a:t>
            </a:r>
            <a:r>
              <a:rPr lang="en-US" altLang="zh-TW" smtClean="0">
                <a:latin typeface="Times New Roman" pitchFamily="18" charset="0"/>
              </a:rPr>
              <a:t>B</a:t>
            </a:r>
            <a:r>
              <a:rPr lang="zh-TW" altLang="en-US" smtClean="0">
                <a:latin typeface="Times New Roman" pitchFamily="18" charset="0"/>
              </a:rPr>
              <a:t>，</a:t>
            </a:r>
            <a:r>
              <a:rPr lang="en-US" altLang="zh-TW" smtClean="0">
                <a:latin typeface="Times New Roman" pitchFamily="18" charset="0"/>
              </a:rPr>
              <a:t>C</a:t>
            </a:r>
            <a:r>
              <a:rPr lang="zh-TW" altLang="en-US" smtClean="0">
                <a:latin typeface="Times New Roman" pitchFamily="18" charset="0"/>
              </a:rPr>
              <a:t>三个进程，</a:t>
            </a:r>
            <a:r>
              <a:rPr lang="en-US" altLang="zh-TW" smtClean="0">
                <a:latin typeface="Times New Roman" pitchFamily="18" charset="0"/>
              </a:rPr>
              <a:t>A.weight=1,B.weight=2,C.weight=3.</a:t>
            </a:r>
            <a:r>
              <a:rPr lang="zh-TW" altLang="en-US" smtClean="0">
                <a:latin typeface="Times New Roman" pitchFamily="18" charset="0"/>
              </a:rPr>
              <a:t>那么我们可以计算出整个公平调度队列的总权重是</a:t>
            </a:r>
            <a:r>
              <a:rPr lang="en-US" altLang="zh-TW" smtClean="0">
                <a:latin typeface="Times New Roman" pitchFamily="18" charset="0"/>
              </a:rPr>
              <a:t>cfs_rq.weight = 6</a:t>
            </a:r>
            <a:r>
              <a:rPr lang="zh-TW" altLang="en-US" smtClean="0">
                <a:latin typeface="Times New Roman" pitchFamily="18" charset="0"/>
              </a:rPr>
              <a:t>，很自然的想法就是，公平就是你在重量中占的比重的多少来拍你的重要性，那么，</a:t>
            </a:r>
            <a:r>
              <a:rPr lang="en-US" altLang="zh-TW" smtClean="0">
                <a:latin typeface="Times New Roman" pitchFamily="18" charset="0"/>
              </a:rPr>
              <a:t>A</a:t>
            </a:r>
            <a:r>
              <a:rPr lang="zh-TW" altLang="en-US" smtClean="0">
                <a:latin typeface="Times New Roman" pitchFamily="18" charset="0"/>
              </a:rPr>
              <a:t>的重要性就是</a:t>
            </a:r>
            <a:r>
              <a:rPr lang="en-US" altLang="zh-TW" smtClean="0">
                <a:latin typeface="Times New Roman" pitchFamily="18" charset="0"/>
              </a:rPr>
              <a:t>1/6,</a:t>
            </a:r>
            <a:r>
              <a:rPr lang="zh-TW" altLang="en-US" smtClean="0">
                <a:latin typeface="Times New Roman" pitchFamily="18" charset="0"/>
              </a:rPr>
              <a:t>同理，</a:t>
            </a:r>
            <a:r>
              <a:rPr lang="en-US" altLang="zh-TW" smtClean="0">
                <a:latin typeface="Times New Roman" pitchFamily="18" charset="0"/>
              </a:rPr>
              <a:t>B</a:t>
            </a:r>
            <a:r>
              <a:rPr lang="zh-TW" altLang="en-US" smtClean="0">
                <a:latin typeface="Times New Roman" pitchFamily="18" charset="0"/>
              </a:rPr>
              <a:t>和</a:t>
            </a:r>
            <a:r>
              <a:rPr lang="en-US" altLang="zh-TW" smtClean="0">
                <a:latin typeface="Times New Roman" pitchFamily="18" charset="0"/>
              </a:rPr>
              <a:t>C</a:t>
            </a:r>
            <a:r>
              <a:rPr lang="zh-TW" altLang="en-US" smtClean="0">
                <a:latin typeface="Times New Roman" pitchFamily="18" charset="0"/>
              </a:rPr>
              <a:t>的重要性分别是</a:t>
            </a:r>
            <a:r>
              <a:rPr lang="en-US" altLang="zh-TW" smtClean="0">
                <a:latin typeface="Times New Roman" pitchFamily="18" charset="0"/>
              </a:rPr>
              <a:t>2/6,3/6.</a:t>
            </a:r>
            <a:r>
              <a:rPr lang="zh-TW" altLang="en-US" smtClean="0">
                <a:latin typeface="Times New Roman" pitchFamily="18" charset="0"/>
              </a:rPr>
              <a:t>很显然</a:t>
            </a:r>
            <a:r>
              <a:rPr lang="en-US" altLang="zh-TW" smtClean="0">
                <a:latin typeface="Times New Roman" pitchFamily="18" charset="0"/>
              </a:rPr>
              <a:t>C</a:t>
            </a:r>
            <a:r>
              <a:rPr lang="zh-TW" altLang="en-US" smtClean="0">
                <a:latin typeface="Times New Roman" pitchFamily="18" charset="0"/>
              </a:rPr>
              <a:t>最重要就应改被先调度，而且占用的资源也应该最多，即假设</a:t>
            </a:r>
            <a:r>
              <a:rPr lang="en-US" altLang="zh-TW" smtClean="0">
                <a:latin typeface="Times New Roman" pitchFamily="18" charset="0"/>
              </a:rPr>
              <a:t>A</a:t>
            </a:r>
            <a:r>
              <a:rPr lang="zh-TW" altLang="en-US" smtClean="0">
                <a:latin typeface="Times New Roman" pitchFamily="18" charset="0"/>
              </a:rPr>
              <a:t>，</a:t>
            </a:r>
            <a:r>
              <a:rPr lang="en-US" altLang="zh-TW" smtClean="0">
                <a:latin typeface="Times New Roman" pitchFamily="18" charset="0"/>
              </a:rPr>
              <a:t>B,C</a:t>
            </a:r>
            <a:r>
              <a:rPr lang="zh-TW" altLang="en-US" smtClean="0">
                <a:latin typeface="Times New Roman" pitchFamily="18" charset="0"/>
              </a:rPr>
              <a:t>运行一遍的总时间假设是</a:t>
            </a:r>
            <a:r>
              <a:rPr lang="en-US" altLang="zh-TW" smtClean="0">
                <a:latin typeface="Times New Roman" pitchFamily="18" charset="0"/>
              </a:rPr>
              <a:t>6</a:t>
            </a:r>
            <a:r>
              <a:rPr lang="zh-TW" altLang="en-US" smtClean="0">
                <a:latin typeface="Times New Roman" pitchFamily="18" charset="0"/>
              </a:rPr>
              <a:t>个时间单位的话，</a:t>
            </a:r>
            <a:r>
              <a:rPr lang="en-US" altLang="zh-TW" smtClean="0">
                <a:latin typeface="Times New Roman" pitchFamily="18" charset="0"/>
              </a:rPr>
              <a:t>A</a:t>
            </a:r>
            <a:r>
              <a:rPr lang="zh-TW" altLang="en-US" smtClean="0">
                <a:latin typeface="Times New Roman" pitchFamily="18" charset="0"/>
              </a:rPr>
              <a:t>占</a:t>
            </a:r>
            <a:r>
              <a:rPr lang="en-US" altLang="zh-TW" smtClean="0">
                <a:latin typeface="Times New Roman" pitchFamily="18" charset="0"/>
              </a:rPr>
              <a:t>1</a:t>
            </a:r>
            <a:r>
              <a:rPr lang="zh-TW" altLang="en-US" smtClean="0">
                <a:latin typeface="Times New Roman" pitchFamily="18" charset="0"/>
              </a:rPr>
              <a:t>个单位，</a:t>
            </a:r>
            <a:r>
              <a:rPr lang="en-US" altLang="zh-TW" smtClean="0">
                <a:latin typeface="Times New Roman" pitchFamily="18" charset="0"/>
              </a:rPr>
              <a:t>B</a:t>
            </a:r>
            <a:r>
              <a:rPr lang="zh-TW" altLang="en-US" smtClean="0">
                <a:latin typeface="Times New Roman" pitchFamily="18" charset="0"/>
              </a:rPr>
              <a:t>占</a:t>
            </a:r>
            <a:r>
              <a:rPr lang="en-US" altLang="zh-TW" smtClean="0">
                <a:latin typeface="Times New Roman" pitchFamily="18" charset="0"/>
              </a:rPr>
              <a:t>2</a:t>
            </a:r>
            <a:r>
              <a:rPr lang="zh-TW" altLang="en-US" smtClean="0">
                <a:latin typeface="Times New Roman" pitchFamily="18" charset="0"/>
              </a:rPr>
              <a:t>个单位，</a:t>
            </a:r>
            <a:r>
              <a:rPr lang="en-US" altLang="zh-TW" smtClean="0">
                <a:latin typeface="Times New Roman" pitchFamily="18" charset="0"/>
              </a:rPr>
              <a:t>C</a:t>
            </a:r>
            <a:r>
              <a:rPr lang="zh-TW" altLang="en-US" smtClean="0">
                <a:latin typeface="Times New Roman" pitchFamily="18" charset="0"/>
              </a:rPr>
              <a:t>占三个单位。这就是</a:t>
            </a:r>
            <a:r>
              <a:rPr lang="en-US" altLang="zh-TW" smtClean="0">
                <a:latin typeface="Times New Roman" pitchFamily="18" charset="0"/>
              </a:rPr>
              <a:t>CFS</a:t>
            </a:r>
            <a:r>
              <a:rPr lang="zh-TW" altLang="en-US" smtClean="0">
                <a:latin typeface="Times New Roman" pitchFamily="18" charset="0"/>
              </a:rPr>
              <a:t>的公平策略。</a:t>
            </a:r>
            <a:endParaRPr kumimoji="1" lang="zh-CN" altLang="en-US" smtClean="0">
              <a:latin typeface="Times New Roman" pitchFamily="18" charset="0"/>
            </a:endParaRPr>
          </a:p>
        </p:txBody>
      </p:sp>
    </p:spTree>
    <p:extLst>
      <p:ext uri="{BB962C8B-B14F-4D97-AF65-F5344CB8AC3E}">
        <p14:creationId xmlns:p14="http://schemas.microsoft.com/office/powerpoint/2010/main" val="1984210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kumimoji="1" lang="en-US" altLang="zh-CN" smtClean="0">
                <a:latin typeface="Times New Roman" pitchFamily="18" charset="0"/>
              </a:rPr>
              <a:t>NICE_0_LOAD</a:t>
            </a:r>
            <a:r>
              <a:rPr kumimoji="1" lang="zh-CN" altLang="en-US" smtClean="0">
                <a:latin typeface="Times New Roman" pitchFamily="18" charset="0"/>
              </a:rPr>
              <a:t>就是</a:t>
            </a:r>
            <a:r>
              <a:rPr kumimoji="1" lang="en-US" altLang="zh-CN" smtClean="0">
                <a:latin typeface="Times New Roman" pitchFamily="18" charset="0"/>
              </a:rPr>
              <a:t>nice</a:t>
            </a:r>
            <a:r>
              <a:rPr kumimoji="1" lang="zh-CN" altLang="en-US" smtClean="0">
                <a:latin typeface="Times New Roman" pitchFamily="18" charset="0"/>
              </a:rPr>
              <a:t>值为</a:t>
            </a:r>
            <a:r>
              <a:rPr kumimoji="1" lang="en-US" altLang="zh-CN" smtClean="0">
                <a:latin typeface="Times New Roman" pitchFamily="18" charset="0"/>
              </a:rPr>
              <a:t>0</a:t>
            </a:r>
            <a:r>
              <a:rPr kumimoji="1" lang="zh-CN" altLang="en-US" smtClean="0">
                <a:latin typeface="Times New Roman" pitchFamily="18" charset="0"/>
              </a:rPr>
              <a:t>的</a:t>
            </a:r>
            <a:r>
              <a:rPr kumimoji="1" lang="en-US" altLang="zh-CN" smtClean="0">
                <a:latin typeface="Times New Roman" pitchFamily="18" charset="0"/>
              </a:rPr>
              <a:t>weight</a:t>
            </a:r>
            <a:r>
              <a:rPr kumimoji="1" lang="en-US" altLang="en-US" smtClean="0">
                <a:latin typeface="Times New Roman" pitchFamily="18" charset="0"/>
              </a:rPr>
              <a:t>。</a:t>
            </a:r>
          </a:p>
          <a:p>
            <a:r>
              <a:rPr lang="en-US" altLang="zh-TW" smtClean="0">
                <a:latin typeface="Times New Roman" pitchFamily="18" charset="0"/>
              </a:rPr>
              <a:t>linux</a:t>
            </a:r>
            <a:r>
              <a:rPr lang="zh-TW" altLang="en-US" smtClean="0">
                <a:latin typeface="Times New Roman" pitchFamily="18" charset="0"/>
              </a:rPr>
              <a:t>内核代码中是通过一个叫</a:t>
            </a:r>
            <a:r>
              <a:rPr lang="en-US" altLang="zh-TW" smtClean="0">
                <a:latin typeface="Times New Roman" pitchFamily="18" charset="0"/>
              </a:rPr>
              <a:t>vruntime</a:t>
            </a:r>
            <a:r>
              <a:rPr lang="zh-TW" altLang="en-US" smtClean="0">
                <a:latin typeface="Times New Roman" pitchFamily="18" charset="0"/>
              </a:rPr>
              <a:t>的变量来实现上面的原理的，即：</a:t>
            </a:r>
          </a:p>
          <a:p>
            <a:r>
              <a:rPr lang="zh-TW" altLang="en-US" smtClean="0">
                <a:latin typeface="Times New Roman" pitchFamily="18" charset="0"/>
              </a:rPr>
              <a:t>每一个进程拥有一个</a:t>
            </a:r>
            <a:r>
              <a:rPr lang="en-US" altLang="zh-TW" smtClean="0">
                <a:latin typeface="Times New Roman" pitchFamily="18" charset="0"/>
              </a:rPr>
              <a:t>vruntime,</a:t>
            </a:r>
            <a:r>
              <a:rPr lang="zh-TW" altLang="en-US" smtClean="0">
                <a:latin typeface="Times New Roman" pitchFamily="18" charset="0"/>
              </a:rPr>
              <a:t>每次需要调度的时候就选运行队列中拥有最小</a:t>
            </a:r>
            <a:r>
              <a:rPr lang="en-US" altLang="zh-TW" smtClean="0">
                <a:latin typeface="Times New Roman" pitchFamily="18" charset="0"/>
              </a:rPr>
              <a:t>vruntime</a:t>
            </a:r>
            <a:r>
              <a:rPr lang="zh-TW" altLang="en-US" smtClean="0">
                <a:latin typeface="Times New Roman" pitchFamily="18" charset="0"/>
              </a:rPr>
              <a:t>的那个进程来运行，</a:t>
            </a:r>
            <a:r>
              <a:rPr lang="en-US" altLang="zh-TW" smtClean="0">
                <a:latin typeface="Times New Roman" pitchFamily="18" charset="0"/>
              </a:rPr>
              <a:t>vruntime</a:t>
            </a:r>
            <a:r>
              <a:rPr lang="zh-TW" altLang="en-US" smtClean="0">
                <a:latin typeface="Times New Roman" pitchFamily="18" charset="0"/>
              </a:rPr>
              <a:t>在时钟中断里面被维护，每次时钟中断都要更新当前进程的</a:t>
            </a:r>
            <a:r>
              <a:rPr lang="en-US" altLang="zh-TW" smtClean="0">
                <a:latin typeface="Times New Roman" pitchFamily="18" charset="0"/>
              </a:rPr>
              <a:t>vruntime,</a:t>
            </a:r>
            <a:r>
              <a:rPr lang="zh-TW" altLang="en-US" smtClean="0">
                <a:latin typeface="Times New Roman" pitchFamily="18" charset="0"/>
              </a:rPr>
              <a:t>即</a:t>
            </a:r>
            <a:r>
              <a:rPr lang="en-US" altLang="zh-TW" smtClean="0">
                <a:latin typeface="Times New Roman" pitchFamily="18" charset="0"/>
              </a:rPr>
              <a:t>vruntime</a:t>
            </a:r>
            <a:r>
              <a:rPr lang="zh-TW" altLang="en-US" smtClean="0">
                <a:latin typeface="Times New Roman" pitchFamily="18" charset="0"/>
              </a:rPr>
              <a:t>以如下公式逐渐增长：</a:t>
            </a:r>
          </a:p>
          <a:p>
            <a:r>
              <a:rPr lang="en-US" altLang="zh-CN" smtClean="0">
                <a:latin typeface="Times New Roman" pitchFamily="18" charset="0"/>
              </a:rPr>
              <a:t>(1) vruntime +=  delta* NICE_0_LOAD/ se.weight;(if curr.nice!=NICE_0_LOAD)</a:t>
            </a:r>
          </a:p>
          <a:p>
            <a:r>
              <a:rPr lang="en-US" altLang="zh-CN" smtClean="0">
                <a:latin typeface="Times New Roman" pitchFamily="18" charset="0"/>
              </a:rPr>
              <a:t>(2)vruntime +=  delta;                      (if curr.nice=NICE_0_LOAD)</a:t>
            </a:r>
          </a:p>
          <a:p>
            <a:r>
              <a:rPr lang="zh-TW" altLang="en-US" smtClean="0">
                <a:latin typeface="Times New Roman" pitchFamily="18" charset="0"/>
              </a:rPr>
              <a:t>在每次更新完</a:t>
            </a:r>
            <a:r>
              <a:rPr lang="en-US" altLang="zh-TW" smtClean="0">
                <a:latin typeface="Times New Roman" pitchFamily="18" charset="0"/>
              </a:rPr>
              <a:t>vruntime</a:t>
            </a:r>
            <a:r>
              <a:rPr lang="zh-TW" altLang="en-US" smtClean="0">
                <a:latin typeface="Times New Roman" pitchFamily="18" charset="0"/>
              </a:rPr>
              <a:t>之后，将会进行一次检查，要不要设置调度位</a:t>
            </a:r>
            <a:r>
              <a:rPr lang="en-US" altLang="zh-TW" smtClean="0">
                <a:latin typeface="Times New Roman" pitchFamily="18" charset="0"/>
              </a:rPr>
              <a:t>TIF_NEED_SCHED,</a:t>
            </a:r>
            <a:r>
              <a:rPr lang="zh-TW" altLang="en-US" smtClean="0">
                <a:latin typeface="Times New Roman" pitchFamily="18" charset="0"/>
              </a:rPr>
              <a:t>表示要不要被抢占或自动放弃</a:t>
            </a:r>
            <a:r>
              <a:rPr lang="en-US" altLang="zh-TW" smtClean="0">
                <a:latin typeface="Times New Roman" pitchFamily="18" charset="0"/>
              </a:rPr>
              <a:t>cpu,</a:t>
            </a:r>
            <a:r>
              <a:rPr lang="zh-TW" altLang="en-US" smtClean="0">
                <a:latin typeface="Times New Roman" pitchFamily="18" charset="0"/>
              </a:rPr>
              <a:t>其实在没有唤醒和</a:t>
            </a:r>
            <a:r>
              <a:rPr lang="en-US" altLang="zh-TW" smtClean="0">
                <a:latin typeface="Times New Roman" pitchFamily="18" charset="0"/>
              </a:rPr>
              <a:t>CPU</a:t>
            </a:r>
            <a:r>
              <a:rPr lang="zh-TW" altLang="en-US" smtClean="0">
                <a:latin typeface="Times New Roman" pitchFamily="18" charset="0"/>
              </a:rPr>
              <a:t>之间的进程迁移的时候，只有当前进程主动放弃</a:t>
            </a:r>
            <a:r>
              <a:rPr lang="en-US" altLang="zh-TW" smtClean="0">
                <a:latin typeface="Times New Roman" pitchFamily="18" charset="0"/>
              </a:rPr>
              <a:t>CPU</a:t>
            </a:r>
            <a:r>
              <a:rPr lang="zh-TW" altLang="en-US" smtClean="0">
                <a:latin typeface="Times New Roman" pitchFamily="18" charset="0"/>
              </a:rPr>
              <a:t>这种情况，即每个进程都会运行完自己的</a:t>
            </a:r>
            <a:r>
              <a:rPr lang="en-US" altLang="zh-TW" smtClean="0">
                <a:latin typeface="Times New Roman" pitchFamily="18" charset="0"/>
              </a:rPr>
              <a:t>ideal_time.	</a:t>
            </a:r>
          </a:p>
          <a:p>
            <a:endParaRPr kumimoji="1" lang="zh-CN" altLang="en-US" smtClean="0">
              <a:latin typeface="Times New Roman" pitchFamily="18" charset="0"/>
            </a:endParaRPr>
          </a:p>
        </p:txBody>
      </p:sp>
    </p:spTree>
    <p:extLst>
      <p:ext uri="{BB962C8B-B14F-4D97-AF65-F5344CB8AC3E}">
        <p14:creationId xmlns:p14="http://schemas.microsoft.com/office/powerpoint/2010/main" val="855636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25588" y="-11796713"/>
            <a:ext cx="16651288" cy="12490451"/>
          </a:xfrm>
        </p:spPr>
      </p:sp>
      <p:sp>
        <p:nvSpPr>
          <p:cNvPr id="3" name="Notes Placeholder 2"/>
          <p:cNvSpPr>
            <a:spLocks noGrp="1"/>
          </p:cNvSpPr>
          <p:nvPr>
            <p:ph type="body" idx="1"/>
          </p:nvPr>
        </p:nvSpPr>
        <p:spPr/>
        <p:txBody>
          <a:bodyPr/>
          <a:lstStyle/>
          <a:p>
            <a:r>
              <a:rPr lang="zh-TW" altLang="en-US" smtClean="0">
                <a:latin typeface="Times New Roman" pitchFamily="18" charset="0"/>
              </a:rPr>
              <a:t>每次时钟中断都会检查当前进程是否运行超过了</a:t>
            </a:r>
            <a:r>
              <a:rPr lang="en-US" altLang="zh-TW" smtClean="0">
                <a:latin typeface="Times New Roman" pitchFamily="18" charset="0"/>
              </a:rPr>
              <a:t>ideal_time</a:t>
            </a:r>
            <a:r>
              <a:rPr lang="zh-TW" altLang="en-US" smtClean="0">
                <a:latin typeface="Times New Roman" pitchFamily="18" charset="0"/>
              </a:rPr>
              <a:t>，如果超了，就设置调度位</a:t>
            </a:r>
            <a:endParaRPr lang="en-US" altLang="zh-TW" smtClean="0">
              <a:latin typeface="Times New Roman" pitchFamily="18" charset="0"/>
            </a:endParaRPr>
          </a:p>
          <a:p>
            <a:r>
              <a:rPr lang="en-US" altLang="zh-TW" smtClean="0">
                <a:latin typeface="Times New Roman" pitchFamily="18" charset="0"/>
              </a:rPr>
              <a:t>1 </a:t>
            </a:r>
            <a:r>
              <a:rPr lang="zh-TW" altLang="en-US" smtClean="0">
                <a:latin typeface="Times New Roman" pitchFamily="18" charset="0"/>
              </a:rPr>
              <a:t>这里只是设置了</a:t>
            </a:r>
            <a:r>
              <a:rPr lang="en-US" altLang="zh-TW" smtClean="0">
                <a:latin typeface="Times New Roman" pitchFamily="18" charset="0"/>
              </a:rPr>
              <a:t>TIF_NEED_SCHED</a:t>
            </a:r>
            <a:r>
              <a:rPr lang="zh-TW" altLang="en-US" smtClean="0">
                <a:latin typeface="Times New Roman" pitchFamily="18" charset="0"/>
              </a:rPr>
              <a:t>位，那么谁来检查这个抢占位，来实现进程切换的呢？</a:t>
            </a:r>
          </a:p>
          <a:p>
            <a:r>
              <a:rPr lang="zh-TW" altLang="en-US" smtClean="0">
                <a:latin typeface="Times New Roman" pitchFamily="18" charset="0"/>
              </a:rPr>
              <a:t>  这也是在时钟中断里面做的，当时钟中断要返回的时候，会显示的调用</a:t>
            </a:r>
            <a:r>
              <a:rPr lang="en-US" altLang="zh-TW" smtClean="0">
                <a:latin typeface="Times New Roman" pitchFamily="18" charset="0"/>
              </a:rPr>
              <a:t>schedule()</a:t>
            </a:r>
            <a:r>
              <a:rPr lang="zh-TW" altLang="en-US" smtClean="0">
                <a:latin typeface="Times New Roman" pitchFamily="18" charset="0"/>
              </a:rPr>
              <a:t>函数，这个函数会检查</a:t>
            </a:r>
            <a:r>
              <a:rPr lang="en-US" altLang="zh-TW" smtClean="0">
                <a:latin typeface="Times New Roman" pitchFamily="18" charset="0"/>
              </a:rPr>
              <a:t>TIF_NEED_SCHED</a:t>
            </a:r>
            <a:r>
              <a:rPr lang="zh-TW" altLang="en-US" smtClean="0">
                <a:latin typeface="Times New Roman" pitchFamily="18" charset="0"/>
              </a:rPr>
              <a:t>有没有被置位，来决定是否进行真正的进程切换。	</a:t>
            </a:r>
            <a:endParaRPr lang="en-US" altLang="zh-TW" smtClean="0">
              <a:latin typeface="Times New Roman" pitchFamily="18" charset="0"/>
            </a:endParaRPr>
          </a:p>
          <a:p>
            <a:endParaRPr lang="en-US" altLang="zh-TW" smtClean="0">
              <a:latin typeface="Times New Roman" pitchFamily="18" charset="0"/>
            </a:endParaRPr>
          </a:p>
          <a:p>
            <a:r>
              <a:rPr lang="en-US" altLang="zh-TW" smtClean="0">
                <a:latin typeface="Times New Roman" pitchFamily="18" charset="0"/>
              </a:rPr>
              <a:t>3. CFS</a:t>
            </a:r>
            <a:r>
              <a:rPr lang="zh-TW" altLang="en-US" smtClean="0">
                <a:latin typeface="Times New Roman" pitchFamily="18" charset="0"/>
              </a:rPr>
              <a:t>调度时机</a:t>
            </a:r>
          </a:p>
          <a:p>
            <a:r>
              <a:rPr lang="zh-TW" altLang="en-US" smtClean="0">
                <a:latin typeface="Times New Roman" pitchFamily="18" charset="0"/>
              </a:rPr>
              <a:t>在有了上面几个计算公式之后，就可以总结出</a:t>
            </a:r>
            <a:r>
              <a:rPr lang="en-US" altLang="zh-TW" smtClean="0">
                <a:latin typeface="Times New Roman" pitchFamily="18" charset="0"/>
              </a:rPr>
              <a:t>CFS</a:t>
            </a:r>
            <a:r>
              <a:rPr lang="zh-TW" altLang="en-US" smtClean="0">
                <a:latin typeface="Times New Roman" pitchFamily="18" charset="0"/>
              </a:rPr>
              <a:t>调度算法的几个调度时机：</a:t>
            </a:r>
          </a:p>
          <a:p>
            <a:r>
              <a:rPr lang="en-US" altLang="zh-TW" smtClean="0">
                <a:latin typeface="Times New Roman" pitchFamily="18" charset="0"/>
              </a:rPr>
              <a:t>(1) </a:t>
            </a:r>
            <a:r>
              <a:rPr lang="zh-TW" altLang="en-US" smtClean="0">
                <a:latin typeface="Times New Roman" pitchFamily="18" charset="0"/>
              </a:rPr>
              <a:t>调度实体的状态转换的时刻：进程终止、进程睡眠等，广义上还包括进程的创建</a:t>
            </a:r>
            <a:r>
              <a:rPr lang="en-US" altLang="zh-TW" smtClean="0">
                <a:latin typeface="Times New Roman" pitchFamily="18" charset="0"/>
              </a:rPr>
              <a:t>(fork)</a:t>
            </a:r>
            <a:r>
              <a:rPr lang="zh-TW" altLang="en-US" smtClean="0">
                <a:latin typeface="Times New Roman" pitchFamily="18" charset="0"/>
              </a:rPr>
              <a:t>；</a:t>
            </a:r>
            <a:r>
              <a:rPr lang="en-US" altLang="zh-TW" smtClean="0">
                <a:latin typeface="Times New Roman" pitchFamily="18" charset="0"/>
              </a:rPr>
              <a:t> </a:t>
            </a:r>
            <a:r>
              <a:rPr lang="en-US" altLang="zh-TW" b="1" smtClean="0">
                <a:latin typeface="Times New Roman" pitchFamily="18" charset="0"/>
              </a:rPr>
              <a:t>(2) </a:t>
            </a:r>
            <a:r>
              <a:rPr lang="zh-TW" altLang="en-US" b="1" smtClean="0">
                <a:latin typeface="Times New Roman" pitchFamily="18" charset="0"/>
              </a:rPr>
              <a:t>当前调度实体的时机运行时间大于理想运行时间（</a:t>
            </a:r>
            <a:r>
              <a:rPr lang="en-US" altLang="zh-TW" b="1" smtClean="0">
                <a:latin typeface="Times New Roman" pitchFamily="18" charset="0"/>
              </a:rPr>
              <a:t>delta_exec &gt; ideal_runtime</a:t>
            </a:r>
            <a:r>
              <a:rPr lang="zh-TW" altLang="en-US" b="1" smtClean="0">
                <a:latin typeface="Times New Roman" pitchFamily="18" charset="0"/>
              </a:rPr>
              <a:t>）</a:t>
            </a:r>
            <a:r>
              <a:rPr lang="en-US" altLang="zh-TW" b="1" smtClean="0">
                <a:latin typeface="Times New Roman" pitchFamily="18" charset="0"/>
              </a:rPr>
              <a:t>,</a:t>
            </a:r>
            <a:r>
              <a:rPr lang="zh-TW" altLang="en-US" b="1" smtClean="0">
                <a:latin typeface="Times New Roman" pitchFamily="18" charset="0"/>
              </a:rPr>
              <a:t>这一步在时钟中断 处理函数中完成；</a:t>
            </a:r>
            <a:r>
              <a:rPr lang="en-US" altLang="zh-TW" b="1" smtClean="0">
                <a:latin typeface="Times New Roman" pitchFamily="18" charset="0"/>
              </a:rPr>
              <a:t> </a:t>
            </a:r>
            <a:r>
              <a:rPr lang="en-US" altLang="zh-TW" smtClean="0">
                <a:latin typeface="Times New Roman" pitchFamily="18" charset="0"/>
              </a:rPr>
              <a:t>(3) </a:t>
            </a:r>
            <a:r>
              <a:rPr lang="zh-TW" altLang="en-US" smtClean="0">
                <a:latin typeface="Times New Roman" pitchFamily="18" charset="0"/>
              </a:rPr>
              <a:t>调度实体主动放弃</a:t>
            </a:r>
            <a:r>
              <a:rPr lang="en-US" altLang="zh-TW" smtClean="0">
                <a:latin typeface="Times New Roman" pitchFamily="18" charset="0"/>
              </a:rPr>
              <a:t>CPU</a:t>
            </a:r>
            <a:r>
              <a:rPr lang="zh-TW" altLang="en-US" smtClean="0">
                <a:latin typeface="Times New Roman" pitchFamily="18" charset="0"/>
              </a:rPr>
              <a:t>，直接调度</a:t>
            </a:r>
            <a:r>
              <a:rPr lang="en-US" altLang="zh-TW" smtClean="0">
                <a:latin typeface="Times New Roman" pitchFamily="18" charset="0"/>
              </a:rPr>
              <a:t>schedule</a:t>
            </a:r>
            <a:r>
              <a:rPr lang="zh-TW" altLang="en-US" smtClean="0">
                <a:latin typeface="Times New Roman" pitchFamily="18" charset="0"/>
              </a:rPr>
              <a:t>函数，放弃</a:t>
            </a:r>
            <a:r>
              <a:rPr lang="en-US" altLang="zh-TW" smtClean="0">
                <a:latin typeface="Times New Roman" pitchFamily="18" charset="0"/>
              </a:rPr>
              <a:t>CPU (4) </a:t>
            </a:r>
            <a:r>
              <a:rPr lang="zh-TW" altLang="en-US" smtClean="0">
                <a:latin typeface="Times New Roman" pitchFamily="18" charset="0"/>
              </a:rPr>
              <a:t>调度实体从中断、异常及系统调用返回到用户态时，回去检查是否需要调度；</a:t>
            </a:r>
          </a:p>
          <a:p>
            <a:endParaRPr kumimoji="1" lang="zh-CN" altLang="en-US" smtClean="0">
              <a:latin typeface="Times New Roman" pitchFamily="18" charset="0"/>
            </a:endParaRPr>
          </a:p>
        </p:txBody>
      </p:sp>
    </p:spTree>
    <p:extLst>
      <p:ext uri="{BB962C8B-B14F-4D97-AF65-F5344CB8AC3E}">
        <p14:creationId xmlns:p14="http://schemas.microsoft.com/office/powerpoint/2010/main" val="17496985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6561"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66562"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14693480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7585"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67586"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en-US" altLang="zh-CN" smtClean="0">
                <a:latin typeface="Times New Roman" pitchFamily="18" charset="0"/>
              </a:rPr>
              <a:t>Interrupted or issue_a_systemcall</a:t>
            </a:r>
          </a:p>
          <a:p>
            <a:r>
              <a:rPr lang="en-US" altLang="zh-CN" smtClean="0">
                <a:latin typeface="Times New Roman" pitchFamily="18" charset="0"/>
              </a:rPr>
              <a:t>----------go into KENNEL-----------------------</a:t>
            </a:r>
          </a:p>
          <a:p>
            <a:r>
              <a:rPr lang="en-US" altLang="zh-CN" smtClean="0">
                <a:latin typeface="Times New Roman" pitchFamily="18" charset="0"/>
              </a:rPr>
              <a:t>Handle_interrupt or systemcall</a:t>
            </a:r>
          </a:p>
          <a:p>
            <a:r>
              <a:rPr lang="en-US" altLang="zh-CN" smtClean="0">
                <a:latin typeface="Times New Roman" pitchFamily="18" charset="0"/>
              </a:rPr>
              <a:t>if_need_schedule</a:t>
            </a:r>
          </a:p>
          <a:p>
            <a:r>
              <a:rPr lang="en-US" altLang="zh-CN" smtClean="0">
                <a:latin typeface="Times New Roman" pitchFamily="18" charset="0"/>
              </a:rPr>
              <a:t>    schedule()</a:t>
            </a:r>
          </a:p>
          <a:p>
            <a:r>
              <a:rPr lang="en-US" altLang="zh-CN" smtClean="0">
                <a:latin typeface="Times New Roman" pitchFamily="18" charset="0"/>
              </a:rPr>
              <a:t>Else</a:t>
            </a:r>
          </a:p>
          <a:p>
            <a:r>
              <a:rPr lang="en-US" altLang="zh-CN" smtClean="0">
                <a:latin typeface="Times New Roman" pitchFamily="18" charset="0"/>
              </a:rPr>
              <a:t>…</a:t>
            </a:r>
          </a:p>
          <a:p>
            <a:r>
              <a:rPr lang="en-US" altLang="zh-CN" smtClean="0">
                <a:latin typeface="Times New Roman" pitchFamily="18" charset="0"/>
              </a:rPr>
              <a:t>_________________________________</a:t>
            </a:r>
          </a:p>
          <a:p>
            <a:endParaRPr lang="en-US" altLang="zh-CN" smtClean="0">
              <a:latin typeface="Times New Roman" pitchFamily="18" charset="0"/>
            </a:endParaRPr>
          </a:p>
          <a:p>
            <a:r>
              <a:rPr lang="zh-CN" altLang="en-US" smtClean="0">
                <a:latin typeface="Times New Roman" pitchFamily="18" charset="0"/>
              </a:rPr>
              <a:t>例</a:t>
            </a:r>
            <a:r>
              <a:rPr lang="en-US" altLang="zh-CN" smtClean="0">
                <a:latin typeface="Times New Roman" pitchFamily="18" charset="0"/>
              </a:rPr>
              <a:t>fopen-sys_open-KERNEL</a:t>
            </a:r>
            <a:r>
              <a:rPr lang="zh-CN" altLang="en-US" smtClean="0">
                <a:latin typeface="Times New Roman" pitchFamily="18" charset="0"/>
              </a:rPr>
              <a:t>，然后所有程序的执行就由内核控制了，内核可能还在同时处理其他多个系统调用（如等待读硬盘的返回数据）或中断</a:t>
            </a:r>
          </a:p>
        </p:txBody>
      </p:sp>
    </p:spTree>
    <p:extLst>
      <p:ext uri="{BB962C8B-B14F-4D97-AF65-F5344CB8AC3E}">
        <p14:creationId xmlns:p14="http://schemas.microsoft.com/office/powerpoint/2010/main" val="1956297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01"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1202"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9451172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8609"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68610"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zh-CN" altLang="en-US" smtClean="0">
                <a:latin typeface="Times New Roman" pitchFamily="18" charset="0"/>
              </a:rPr>
              <a:t>以</a:t>
            </a:r>
            <a:r>
              <a:rPr lang="en-GB" altLang="zh-CN" smtClean="0">
                <a:latin typeface="Times New Roman" pitchFamily="18" charset="0"/>
              </a:rPr>
              <a:t>context_switch</a:t>
            </a:r>
            <a:r>
              <a:rPr lang="zh-CN" altLang="en-GB" smtClean="0">
                <a:latin typeface="Times New Roman" pitchFamily="18" charset="0"/>
              </a:rPr>
              <a:t>调用</a:t>
            </a:r>
            <a:r>
              <a:rPr lang="en-GB" altLang="zh-CN" smtClean="0">
                <a:latin typeface="Times New Roman" pitchFamily="18" charset="0"/>
              </a:rPr>
              <a:t>switch_to</a:t>
            </a:r>
            <a:r>
              <a:rPr lang="zh-CN" altLang="en-GB" smtClean="0">
                <a:latin typeface="Times New Roman" pitchFamily="18" charset="0"/>
              </a:rPr>
              <a:t>为例，介绍</a:t>
            </a:r>
            <a:r>
              <a:rPr lang="en-GB" altLang="zh-CN" smtClean="0">
                <a:latin typeface="Times New Roman" pitchFamily="18" charset="0"/>
              </a:rPr>
              <a:t>C</a:t>
            </a:r>
            <a:r>
              <a:rPr lang="zh-CN" altLang="en-GB" smtClean="0">
                <a:latin typeface="Times New Roman" pitchFamily="18" charset="0"/>
              </a:rPr>
              <a:t>函数调用中，堆栈的作用</a:t>
            </a:r>
          </a:p>
        </p:txBody>
      </p:sp>
    </p:spTree>
    <p:extLst>
      <p:ext uri="{BB962C8B-B14F-4D97-AF65-F5344CB8AC3E}">
        <p14:creationId xmlns:p14="http://schemas.microsoft.com/office/powerpoint/2010/main" val="10361407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3"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69634"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dirty="0" smtClean="0">
              <a:latin typeface="Times New Roman" pitchFamily="18" charset="0"/>
            </a:endParaRPr>
          </a:p>
        </p:txBody>
      </p:sp>
    </p:spTree>
    <p:extLst>
      <p:ext uri="{BB962C8B-B14F-4D97-AF65-F5344CB8AC3E}">
        <p14:creationId xmlns:p14="http://schemas.microsoft.com/office/powerpoint/2010/main" val="463480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657"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0658"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zh-CN" altLang="en-US" dirty="0" smtClean="0">
                <a:latin typeface="Times New Roman" pitchFamily="18" charset="0"/>
                <a:ea typeface="宋体" pitchFamily="2" charset="-122"/>
              </a:rPr>
              <a:t>重点是</a:t>
            </a:r>
            <a:r>
              <a:rPr lang="en-US" altLang="zh-CN" dirty="0" smtClean="0">
                <a:latin typeface="Times New Roman" pitchFamily="18" charset="0"/>
                <a:ea typeface="宋体" pitchFamily="2" charset="-122"/>
              </a:rPr>
              <a:t>”</a:t>
            </a:r>
            <a:r>
              <a:rPr lang="en-US" altLang="zh-CN" dirty="0" err="1" smtClean="0">
                <a:latin typeface="Times New Roman" pitchFamily="18" charset="0"/>
                <a:ea typeface="宋体" pitchFamily="2" charset="-122"/>
              </a:rPr>
              <a:t>movl</a:t>
            </a:r>
            <a:r>
              <a:rPr lang="en-US" altLang="zh-CN" dirty="0" smtClean="0">
                <a:latin typeface="Times New Roman" pitchFamily="18" charset="0"/>
                <a:ea typeface="宋体" pitchFamily="2" charset="-122"/>
              </a:rPr>
              <a:t> $1..</a:t>
            </a:r>
            <a:r>
              <a:rPr lang="zh-CN" altLang="en-US" dirty="0" smtClean="0">
                <a:latin typeface="Times New Roman" pitchFamily="18" charset="0"/>
                <a:ea typeface="宋体" pitchFamily="2" charset="-122"/>
              </a:rPr>
              <a:t>到</a:t>
            </a:r>
            <a:r>
              <a:rPr lang="en-US" altLang="zh-CN" dirty="0" err="1" smtClean="0">
                <a:latin typeface="Times New Roman" pitchFamily="18" charset="0"/>
                <a:ea typeface="宋体" pitchFamily="2" charset="-122"/>
              </a:rPr>
              <a:t>jmp</a:t>
            </a:r>
            <a:r>
              <a:rPr lang="en-US" altLang="zh-CN" baseline="0" dirty="0" smtClean="0">
                <a:latin typeface="Times New Roman" pitchFamily="18" charset="0"/>
                <a:ea typeface="宋体" pitchFamily="2" charset="-122"/>
              </a:rPr>
              <a:t> __</a:t>
            </a:r>
            <a:r>
              <a:rPr lang="en-US" altLang="zh-CN" baseline="0" dirty="0" err="1" smtClean="0">
                <a:latin typeface="Times New Roman" pitchFamily="18" charset="0"/>
                <a:ea typeface="宋体" pitchFamily="2" charset="-122"/>
              </a:rPr>
              <a:t>switch_to</a:t>
            </a:r>
            <a:r>
              <a:rPr lang="en-US" altLang="zh-CN" baseline="0" dirty="0" smtClean="0">
                <a:latin typeface="Times New Roman" pitchFamily="18" charset="0"/>
                <a:ea typeface="宋体" pitchFamily="2" charset="-122"/>
              </a:rPr>
              <a:t>”</a:t>
            </a:r>
          </a:p>
          <a:p>
            <a:r>
              <a:rPr lang="en-US" altLang="zh-CN" baseline="0" dirty="0" smtClean="0">
                <a:latin typeface="Times New Roman" pitchFamily="18" charset="0"/>
                <a:ea typeface="宋体" pitchFamily="2" charset="-122"/>
              </a:rPr>
              <a:t>   </a:t>
            </a:r>
            <a:r>
              <a:rPr lang="zh-CN" altLang="en-US" baseline="0" dirty="0" smtClean="0">
                <a:latin typeface="Times New Roman" pitchFamily="18" charset="0"/>
                <a:ea typeface="宋体" pitchFamily="2" charset="-122"/>
              </a:rPr>
              <a:t>前边切换堆栈；将指认不放在堆栈上，放在</a:t>
            </a:r>
            <a:r>
              <a:rPr lang="en-US" altLang="zh-CN" baseline="0" dirty="0" smtClean="0">
                <a:latin typeface="Times New Roman" pitchFamily="18" charset="0"/>
                <a:ea typeface="宋体" pitchFamily="2" charset="-122"/>
              </a:rPr>
              <a:t>PCB</a:t>
            </a:r>
            <a:r>
              <a:rPr lang="zh-CN" altLang="en-US" baseline="0" smtClean="0">
                <a:latin typeface="Times New Roman" pitchFamily="18" charset="0"/>
                <a:ea typeface="宋体" pitchFamily="2" charset="-122"/>
              </a:rPr>
              <a:t>中；手工</a:t>
            </a:r>
            <a:r>
              <a:rPr lang="zh-CN" altLang="en-US" baseline="0" dirty="0" smtClean="0">
                <a:latin typeface="Times New Roman" pitchFamily="18" charset="0"/>
                <a:ea typeface="宋体" pitchFamily="2" charset="-122"/>
              </a:rPr>
              <a:t>安排堆栈； </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2.</a:t>
            </a:r>
            <a:r>
              <a:rPr lang="zh-CN" altLang="en-US" dirty="0" smtClean="0">
                <a:latin typeface="Times New Roman" pitchFamily="18" charset="0"/>
                <a:ea typeface="宋体" pitchFamily="2" charset="-122"/>
              </a:rPr>
              <a:t>前导知识：</a:t>
            </a:r>
          </a:p>
          <a:p>
            <a:r>
              <a:rPr lang="en-GB" altLang="zh-CN" dirty="0" smtClean="0">
                <a:latin typeface="Times New Roman" pitchFamily="18" charset="0"/>
                <a:ea typeface="宋体" pitchFamily="2" charset="-122"/>
              </a:rPr>
              <a:t>AT@T</a:t>
            </a:r>
            <a:r>
              <a:rPr lang="zh-CN" altLang="en-GB" dirty="0" smtClean="0">
                <a:latin typeface="Times New Roman" pitchFamily="18" charset="0"/>
                <a:ea typeface="宋体" pitchFamily="2" charset="-122"/>
              </a:rPr>
              <a:t>汇编，输入总，输出部；</a:t>
            </a:r>
            <a:r>
              <a:rPr lang="en-GB" altLang="zh-CN" dirty="0" err="1" smtClean="0">
                <a:latin typeface="Times New Roman" pitchFamily="18" charset="0"/>
                <a:ea typeface="宋体" pitchFamily="2" charset="-122"/>
              </a:rPr>
              <a:t>fastcall</a:t>
            </a:r>
            <a:r>
              <a:rPr lang="zh-CN" altLang="en-GB" dirty="0" smtClean="0">
                <a:latin typeface="Times New Roman" pitchFamily="18" charset="0"/>
                <a:ea typeface="宋体" pitchFamily="2" charset="-122"/>
              </a:rPr>
              <a:t>；在</a:t>
            </a:r>
            <a:r>
              <a:rPr lang="en-GB" altLang="zh-CN" dirty="0" smtClean="0">
                <a:latin typeface="Times New Roman" pitchFamily="18" charset="0"/>
                <a:ea typeface="宋体" pitchFamily="2" charset="-122"/>
              </a:rPr>
              <a:t>C</a:t>
            </a:r>
            <a:r>
              <a:rPr lang="zh-CN" altLang="en-GB" dirty="0" smtClean="0">
                <a:latin typeface="Times New Roman" pitchFamily="18" charset="0"/>
                <a:ea typeface="宋体" pitchFamily="2" charset="-122"/>
              </a:rPr>
              <a:t>函数的调用中，堆栈的作用（参数传递，返回地址）</a:t>
            </a:r>
            <a:r>
              <a:rPr lang="en-GB" altLang="zh-CN" dirty="0" smtClean="0">
                <a:latin typeface="Times New Roman" pitchFamily="18" charset="0"/>
                <a:ea typeface="宋体" pitchFamily="2" charset="-122"/>
              </a:rPr>
              <a:t>;</a:t>
            </a:r>
            <a:endParaRPr lang="en-US" altLang="zh-CN" dirty="0" smtClean="0">
              <a:latin typeface="Times New Roman" pitchFamily="18" charset="0"/>
              <a:ea typeface="宋体" pitchFamily="2" charset="-122"/>
            </a:endParaRPr>
          </a:p>
          <a:p>
            <a:r>
              <a:rPr lang="zh-CN" altLang="en-US" dirty="0" smtClean="0">
                <a:latin typeface="Times New Roman" pitchFamily="18" charset="0"/>
                <a:ea typeface="宋体" pitchFamily="2" charset="-122"/>
              </a:rPr>
              <a:t>切换的重点其实就是内核堆栈。</a:t>
            </a:r>
          </a:p>
          <a:p>
            <a:r>
              <a:rPr lang="zh-CN" altLang="en-US" dirty="0" smtClean="0">
                <a:latin typeface="Times New Roman" pitchFamily="18" charset="0"/>
                <a:ea typeface="宋体" pitchFamily="2" charset="-122"/>
              </a:rPr>
              <a:t>这</a:t>
            </a:r>
            <a:r>
              <a:rPr lang="en-US" altLang="zh-CN" dirty="0" err="1" smtClean="0">
                <a:latin typeface="Times New Roman" pitchFamily="18" charset="0"/>
                <a:ea typeface="宋体" pitchFamily="2" charset="-122"/>
              </a:rPr>
              <a:t>switch_to</a:t>
            </a:r>
            <a:r>
              <a:rPr lang="zh-CN" altLang="en-US" dirty="0" smtClean="0">
                <a:latin typeface="Times New Roman" pitchFamily="18" charset="0"/>
                <a:ea typeface="宋体" pitchFamily="2" charset="-122"/>
              </a:rPr>
              <a:t>宏之前的代码都是标准</a:t>
            </a:r>
            <a:r>
              <a:rPr lang="en-US" altLang="zh-CN" dirty="0" smtClean="0">
                <a:latin typeface="Times New Roman" pitchFamily="18" charset="0"/>
                <a:ea typeface="宋体" pitchFamily="2" charset="-122"/>
              </a:rPr>
              <a:t>C</a:t>
            </a:r>
            <a:r>
              <a:rPr lang="zh-CN" altLang="en-US" dirty="0" smtClean="0">
                <a:latin typeface="Times New Roman" pitchFamily="18" charset="0"/>
                <a:ea typeface="宋体" pitchFamily="2" charset="-122"/>
              </a:rPr>
              <a:t>调用，函数之间的调用信息保存在堆栈上，像所有</a:t>
            </a:r>
            <a:r>
              <a:rPr lang="en-US" altLang="zh-CN" dirty="0" smtClean="0">
                <a:latin typeface="Times New Roman" pitchFamily="18" charset="0"/>
                <a:ea typeface="宋体" pitchFamily="2" charset="-122"/>
              </a:rPr>
              <a:t>C</a:t>
            </a:r>
            <a:r>
              <a:rPr lang="zh-CN" altLang="en-US" dirty="0" smtClean="0">
                <a:latin typeface="Times New Roman" pitchFamily="18" charset="0"/>
                <a:ea typeface="宋体" pitchFamily="2" charset="-122"/>
              </a:rPr>
              <a:t>函数的调用一样，正常的进入与退出。</a:t>
            </a:r>
          </a:p>
          <a:p>
            <a:endParaRPr lang="zh-CN" altLang="en-US" dirty="0" smtClean="0">
              <a:latin typeface="Times New Roman" pitchFamily="18" charset="0"/>
              <a:ea typeface="宋体" pitchFamily="2" charset="-122"/>
            </a:endParaRPr>
          </a:p>
          <a:p>
            <a:r>
              <a:rPr lang="zh-CN" altLang="en-US" dirty="0" smtClean="0">
                <a:latin typeface="Times New Roman" pitchFamily="18" charset="0"/>
                <a:ea typeface="宋体" pitchFamily="2" charset="-122"/>
              </a:rPr>
              <a:t>所以进程切换就是在</a:t>
            </a:r>
            <a:r>
              <a:rPr lang="en-US" altLang="zh-CN" dirty="0" err="1" smtClean="0">
                <a:latin typeface="Times New Roman" pitchFamily="18" charset="0"/>
                <a:ea typeface="宋体" pitchFamily="2" charset="-122"/>
              </a:rPr>
              <a:t>switch_to</a:t>
            </a:r>
            <a:r>
              <a:rPr lang="zh-CN" altLang="en-US" dirty="0" smtClean="0">
                <a:latin typeface="Times New Roman" pitchFamily="18" charset="0"/>
                <a:ea typeface="宋体" pitchFamily="2" charset="-122"/>
              </a:rPr>
              <a:t>宏中，将内核堆栈切换到新进程。</a:t>
            </a:r>
          </a:p>
          <a:p>
            <a:endParaRPr lang="zh-CN" altLang="en-US" dirty="0" smtClean="0">
              <a:latin typeface="Times New Roman" pitchFamily="18" charset="0"/>
              <a:ea typeface="宋体" pitchFamily="2" charset="-122"/>
            </a:endParaRPr>
          </a:p>
          <a:p>
            <a:r>
              <a:rPr lang="zh-CN" altLang="en-US" dirty="0" smtClean="0">
                <a:latin typeface="Times New Roman" pitchFamily="18" charset="0"/>
                <a:ea typeface="宋体" pitchFamily="2" charset="-122"/>
              </a:rPr>
              <a:t>上面代码中，前边的</a:t>
            </a:r>
            <a:r>
              <a:rPr lang="zh-CN" altLang="en-GB" dirty="0" smtClean="0">
                <a:latin typeface="Times New Roman" pitchFamily="18" charset="0"/>
                <a:ea typeface="宋体" pitchFamily="2" charset="-122"/>
              </a:rPr>
              <a:t>前两个</a:t>
            </a:r>
            <a:r>
              <a:rPr lang="en-GB" altLang="zh-CN" dirty="0" err="1" smtClean="0">
                <a:latin typeface="Times New Roman" pitchFamily="18" charset="0"/>
                <a:ea typeface="宋体" pitchFamily="2" charset="-122"/>
              </a:rPr>
              <a:t>pushl</a:t>
            </a:r>
            <a:r>
              <a:rPr lang="zh-CN" altLang="en-GB" dirty="0" smtClean="0">
                <a:latin typeface="Times New Roman" pitchFamily="18" charset="0"/>
                <a:ea typeface="宋体" pitchFamily="2" charset="-122"/>
              </a:rPr>
              <a:t>是压到当前进程的堆栈中；然后切堆栈； </a:t>
            </a:r>
            <a:r>
              <a:rPr lang="en-GB" altLang="zh-CN" dirty="0" err="1" smtClean="0">
                <a:latin typeface="Times New Roman" pitchFamily="18" charset="0"/>
                <a:ea typeface="宋体" pitchFamily="2" charset="-122"/>
              </a:rPr>
              <a:t>Pushl</a:t>
            </a:r>
            <a:r>
              <a:rPr lang="en-GB" altLang="zh-CN" dirty="0" smtClean="0">
                <a:latin typeface="Times New Roman" pitchFamily="18" charset="0"/>
                <a:ea typeface="宋体" pitchFamily="2" charset="-122"/>
              </a:rPr>
              <a:t> %4</a:t>
            </a:r>
            <a:r>
              <a:rPr lang="zh-CN" altLang="en-GB" dirty="0" smtClean="0">
                <a:latin typeface="Times New Roman" pitchFamily="18" charset="0"/>
                <a:ea typeface="宋体" pitchFamily="2" charset="-122"/>
              </a:rPr>
              <a:t>会把下一进程的ＥＩＰ压入下一进程的堆栈，然后</a:t>
            </a:r>
            <a:r>
              <a:rPr lang="en-GB" altLang="zh-CN" dirty="0" err="1" smtClean="0">
                <a:latin typeface="Times New Roman" pitchFamily="18" charset="0"/>
                <a:ea typeface="宋体" pitchFamily="2" charset="-122"/>
              </a:rPr>
              <a:t>popl</a:t>
            </a:r>
            <a:r>
              <a:rPr lang="zh-CN" altLang="en-GB" dirty="0" smtClean="0">
                <a:latin typeface="Times New Roman" pitchFamily="18" charset="0"/>
                <a:ea typeface="宋体" pitchFamily="2" charset="-122"/>
              </a:rPr>
              <a:t>时已经是从新进程中取数据了。</a:t>
            </a:r>
          </a:p>
          <a:p>
            <a:r>
              <a:rPr lang="en-GB" altLang="zh-CN" dirty="0" err="1" smtClean="0">
                <a:latin typeface="Times New Roman" pitchFamily="18" charset="0"/>
                <a:ea typeface="宋体" pitchFamily="2" charset="-122"/>
              </a:rPr>
              <a:t>Jmp</a:t>
            </a:r>
            <a:r>
              <a:rPr lang="en-GB" altLang="zh-CN" dirty="0" smtClean="0">
                <a:latin typeface="Times New Roman" pitchFamily="18" charset="0"/>
                <a:ea typeface="宋体" pitchFamily="2" charset="-122"/>
              </a:rPr>
              <a:t> __</a:t>
            </a:r>
            <a:r>
              <a:rPr lang="en-GB" altLang="zh-CN" dirty="0" err="1" smtClean="0">
                <a:latin typeface="Times New Roman" pitchFamily="18" charset="0"/>
                <a:ea typeface="宋体" pitchFamily="2" charset="-122"/>
              </a:rPr>
              <a:t>switch_to</a:t>
            </a:r>
            <a:r>
              <a:rPr lang="zh-CN" altLang="en-GB" dirty="0" smtClean="0">
                <a:latin typeface="Times New Roman" pitchFamily="18" charset="0"/>
                <a:ea typeface="宋体" pitchFamily="2" charset="-122"/>
              </a:rPr>
              <a:t>会导致</a:t>
            </a:r>
            <a:r>
              <a:rPr lang="en-GB" altLang="zh-CN" dirty="0" smtClean="0">
                <a:latin typeface="Times New Roman" pitchFamily="18" charset="0"/>
                <a:ea typeface="宋体" pitchFamily="2" charset="-122"/>
              </a:rPr>
              <a:t>__</a:t>
            </a:r>
            <a:r>
              <a:rPr lang="en-GB" altLang="zh-CN" dirty="0" err="1" smtClean="0">
                <a:latin typeface="Times New Roman" pitchFamily="18" charset="0"/>
                <a:ea typeface="宋体" pitchFamily="2" charset="-122"/>
              </a:rPr>
              <a:t>switch_to</a:t>
            </a:r>
            <a:r>
              <a:rPr lang="zh-CN" altLang="en-GB" dirty="0" smtClean="0">
                <a:latin typeface="Times New Roman" pitchFamily="18" charset="0"/>
                <a:ea typeface="宋体" pitchFamily="2" charset="-122"/>
              </a:rPr>
              <a:t>返回时返回到刚压</a:t>
            </a:r>
          </a:p>
          <a:p>
            <a:r>
              <a:rPr lang="zh-CN" altLang="en-US" dirty="0" smtClean="0">
                <a:latin typeface="Times New Roman" pitchFamily="18" charset="0"/>
                <a:ea typeface="宋体" pitchFamily="2" charset="-122"/>
              </a:rPr>
              <a:t>所以</a:t>
            </a:r>
            <a:r>
              <a:rPr lang="en-US" altLang="zh-CN" dirty="0" err="1" smtClean="0">
                <a:latin typeface="Times New Roman" pitchFamily="18" charset="0"/>
                <a:ea typeface="宋体" pitchFamily="2" charset="-122"/>
              </a:rPr>
              <a:t>switch_to</a:t>
            </a:r>
            <a:r>
              <a:rPr lang="zh-CN" altLang="en-US" dirty="0" smtClean="0">
                <a:latin typeface="Times New Roman" pitchFamily="18" charset="0"/>
                <a:ea typeface="宋体" pitchFamily="2" charset="-122"/>
              </a:rPr>
              <a:t>是模拟了一个</a:t>
            </a:r>
            <a:r>
              <a:rPr lang="zh-CN" altLang="en-US" b="1" dirty="0" smtClean="0">
                <a:latin typeface="Times New Roman" pitchFamily="18" charset="0"/>
                <a:ea typeface="宋体" pitchFamily="2" charset="-122"/>
              </a:rPr>
              <a:t>跨堆栈</a:t>
            </a:r>
            <a:r>
              <a:rPr lang="zh-CN" altLang="en-US" dirty="0" smtClean="0">
                <a:latin typeface="Times New Roman" pitchFamily="18" charset="0"/>
                <a:ea typeface="宋体" pitchFamily="2" charset="-122"/>
              </a:rPr>
              <a:t>的普通</a:t>
            </a:r>
            <a:r>
              <a:rPr lang="en-US" altLang="zh-CN" dirty="0" smtClean="0">
                <a:latin typeface="Times New Roman" pitchFamily="18" charset="0"/>
                <a:ea typeface="宋体" pitchFamily="2" charset="-122"/>
              </a:rPr>
              <a:t>C</a:t>
            </a:r>
            <a:r>
              <a:rPr lang="zh-CN" altLang="en-US" dirty="0" smtClean="0">
                <a:latin typeface="Times New Roman" pitchFamily="18" charset="0"/>
                <a:ea typeface="宋体" pitchFamily="2" charset="-122"/>
              </a:rPr>
              <a:t>函数。</a:t>
            </a:r>
          </a:p>
          <a:p>
            <a:r>
              <a:rPr lang="en-US" altLang="en-GB" dirty="0" err="1" smtClean="0">
                <a:latin typeface="Times New Roman" pitchFamily="18" charset="0"/>
                <a:ea typeface="宋体" pitchFamily="2" charset="-122"/>
              </a:rPr>
              <a:t>画两个进程堆栈</a:t>
            </a:r>
            <a:r>
              <a:rPr lang="en-US" altLang="en-GB" dirty="0" smtClean="0">
                <a:latin typeface="Times New Roman" pitchFamily="18" charset="0"/>
                <a:ea typeface="宋体" pitchFamily="2" charset="-122"/>
              </a:rPr>
              <a:t>，</a:t>
            </a:r>
            <a:endParaRPr lang="en-US" altLang="zh-CN" dirty="0" smtClean="0">
              <a:latin typeface="Times New Roman" pitchFamily="18" charset="0"/>
              <a:ea typeface="宋体" pitchFamily="2" charset="-122"/>
            </a:endParaRPr>
          </a:p>
        </p:txBody>
      </p:sp>
    </p:spTree>
    <p:extLst>
      <p:ext uri="{BB962C8B-B14F-4D97-AF65-F5344CB8AC3E}">
        <p14:creationId xmlns:p14="http://schemas.microsoft.com/office/powerpoint/2010/main" val="20406514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4225588" y="-11796713"/>
            <a:ext cx="16651288" cy="12490451"/>
          </a:xfrm>
        </p:spPr>
      </p:sp>
      <p:sp>
        <p:nvSpPr>
          <p:cNvPr id="3" name="备注占位符 2"/>
          <p:cNvSpPr>
            <a:spLocks noGrp="1"/>
          </p:cNvSpPr>
          <p:nvPr>
            <p:ph type="body" idx="1"/>
          </p:nvPr>
        </p:nvSpPr>
        <p:spPr/>
        <p:txBody>
          <a:bodyPr/>
          <a:lstStyle/>
          <a:p>
            <a:r>
              <a:rPr lang="zh-CN" altLang="en-US" dirty="0" smtClean="0">
                <a:latin typeface="Times New Roman" pitchFamily="18" charset="0"/>
                <a:ea typeface="宋体" pitchFamily="2" charset="-122"/>
              </a:rPr>
              <a:t>堆栈保存着程序的执行路径</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1.</a:t>
            </a:r>
            <a:r>
              <a:rPr lang="zh-CN" altLang="en-US" dirty="0" smtClean="0">
                <a:latin typeface="Times New Roman" pitchFamily="18" charset="0"/>
                <a:ea typeface="宋体" pitchFamily="2" charset="-122"/>
              </a:rPr>
              <a:t>关于栈帧</a:t>
            </a:r>
            <a:endParaRPr lang="en-US" altLang="zh-CN" dirty="0" smtClean="0">
              <a:latin typeface="Times New Roman" pitchFamily="18" charset="0"/>
              <a:ea typeface="宋体" pitchFamily="2" charset="-122"/>
            </a:endParaRPr>
          </a:p>
          <a:p>
            <a:r>
              <a:rPr lang="zh-CN" altLang="en-US" dirty="0" smtClean="0">
                <a:latin typeface="Times New Roman" pitchFamily="18" charset="0"/>
                <a:ea typeface="宋体" pitchFamily="2" charset="-122"/>
              </a:rPr>
              <a:t>以实践课题</a:t>
            </a:r>
            <a:r>
              <a:rPr lang="en-US" altLang="zh-CN" dirty="0" smtClean="0">
                <a:latin typeface="Times New Roman" pitchFamily="18" charset="0"/>
                <a:ea typeface="宋体" pitchFamily="2" charset="-122"/>
              </a:rPr>
              <a:t>”login”</a:t>
            </a:r>
            <a:r>
              <a:rPr lang="zh-CN" altLang="en-US" dirty="0" smtClean="0">
                <a:latin typeface="Times New Roman" pitchFamily="18" charset="0"/>
                <a:ea typeface="宋体" pitchFamily="2" charset="-122"/>
              </a:rPr>
              <a:t>为例</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	</a:t>
            </a:r>
            <a:r>
              <a:rPr lang="zh-CN" altLang="en-US" dirty="0" smtClean="0">
                <a:latin typeface="Times New Roman" pitchFamily="18" charset="0"/>
                <a:ea typeface="宋体" pitchFamily="2" charset="-122"/>
              </a:rPr>
              <a:t>运行</a:t>
            </a:r>
            <a:r>
              <a:rPr lang="en-US" altLang="zh-CN" baseline="0" dirty="0" smtClean="0">
                <a:latin typeface="Times New Roman" pitchFamily="18" charset="0"/>
                <a:ea typeface="宋体" pitchFamily="2" charset="-122"/>
              </a:rPr>
              <a:t> ./login</a:t>
            </a:r>
          </a:p>
          <a:p>
            <a:r>
              <a:rPr lang="en-US" altLang="zh-CN" baseline="0" dirty="0" smtClean="0">
                <a:latin typeface="Times New Roman" pitchFamily="18" charset="0"/>
                <a:ea typeface="宋体" pitchFamily="2" charset="-122"/>
              </a:rPr>
              <a:t>	</a:t>
            </a:r>
            <a:r>
              <a:rPr lang="zh-CN" altLang="en-US" baseline="0" dirty="0" smtClean="0">
                <a:latin typeface="Times New Roman" pitchFamily="18" charset="0"/>
                <a:ea typeface="宋体" pitchFamily="2" charset="-122"/>
              </a:rPr>
              <a:t>找到</a:t>
            </a:r>
            <a:r>
              <a:rPr lang="en-US" altLang="zh-CN" baseline="0" dirty="0" smtClean="0">
                <a:latin typeface="Times New Roman" pitchFamily="18" charset="0"/>
                <a:ea typeface="宋体" pitchFamily="2" charset="-122"/>
              </a:rPr>
              <a:t>PID  </a:t>
            </a:r>
            <a:r>
              <a:rPr lang="en-US" altLang="zh-CN" baseline="0" dirty="0" err="1" smtClean="0">
                <a:latin typeface="Times New Roman" pitchFamily="18" charset="0"/>
                <a:ea typeface="宋体" pitchFamily="2" charset="-122"/>
              </a:rPr>
              <a:t>ps</a:t>
            </a:r>
            <a:r>
              <a:rPr lang="en-US" altLang="zh-CN" baseline="0" dirty="0" smtClean="0">
                <a:latin typeface="Times New Roman" pitchFamily="18" charset="0"/>
                <a:ea typeface="宋体" pitchFamily="2" charset="-122"/>
              </a:rPr>
              <a:t> aux | </a:t>
            </a:r>
            <a:r>
              <a:rPr lang="en-US" altLang="zh-CN" baseline="0" dirty="0" err="1" smtClean="0">
                <a:latin typeface="Times New Roman" pitchFamily="18" charset="0"/>
                <a:ea typeface="宋体" pitchFamily="2" charset="-122"/>
              </a:rPr>
              <a:t>grep</a:t>
            </a:r>
            <a:r>
              <a:rPr lang="en-US" altLang="zh-CN" baseline="0" dirty="0" smtClean="0">
                <a:latin typeface="Times New Roman" pitchFamily="18" charset="0"/>
                <a:ea typeface="宋体" pitchFamily="2" charset="-122"/>
              </a:rPr>
              <a:t> login</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	</a:t>
            </a:r>
            <a:r>
              <a:rPr lang="zh-CN" altLang="en-US" dirty="0" smtClean="0">
                <a:latin typeface="Times New Roman" pitchFamily="18" charset="0"/>
                <a:ea typeface="宋体" pitchFamily="2" charset="-122"/>
              </a:rPr>
              <a:t>调试    </a:t>
            </a:r>
            <a:r>
              <a:rPr lang="en-US" altLang="zh-CN" dirty="0" err="1" smtClean="0">
                <a:latin typeface="Times New Roman" pitchFamily="18" charset="0"/>
                <a:ea typeface="宋体" pitchFamily="2" charset="-122"/>
              </a:rPr>
              <a:t>gdb</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			attach </a:t>
            </a:r>
            <a:r>
              <a:rPr lang="en-US" altLang="zh-CN" dirty="0" err="1" smtClean="0">
                <a:latin typeface="Times New Roman" pitchFamily="18" charset="0"/>
                <a:ea typeface="宋体" pitchFamily="2" charset="-122"/>
              </a:rPr>
              <a:t>pidoflogin</a:t>
            </a:r>
            <a:endParaRPr lang="en-US" altLang="zh-CN" dirty="0" smtClean="0">
              <a:latin typeface="Times New Roman" pitchFamily="18" charset="0"/>
              <a:ea typeface="宋体" pitchFamily="2" charset="-122"/>
            </a:endParaRPr>
          </a:p>
          <a:p>
            <a:r>
              <a:rPr lang="en-US" altLang="zh-CN" dirty="0" smtClean="0">
                <a:latin typeface="Times New Roman" pitchFamily="18" charset="0"/>
                <a:ea typeface="宋体" pitchFamily="2" charset="-122"/>
              </a:rPr>
              <a:t>			</a:t>
            </a:r>
            <a:r>
              <a:rPr lang="en-US" altLang="zh-CN" dirty="0" err="1" smtClean="0">
                <a:latin typeface="Times New Roman" pitchFamily="18" charset="0"/>
                <a:ea typeface="宋体" pitchFamily="2" charset="-122"/>
              </a:rPr>
              <a:t>bt</a:t>
            </a:r>
            <a:r>
              <a:rPr lang="en-US" altLang="zh-CN" baseline="0" dirty="0" smtClean="0">
                <a:latin typeface="Times New Roman" pitchFamily="18" charset="0"/>
                <a:ea typeface="宋体" pitchFamily="2" charset="-122"/>
              </a:rPr>
              <a:t>                 #back trace </a:t>
            </a:r>
            <a:r>
              <a:rPr lang="zh-CN" altLang="en-US" baseline="0" dirty="0" smtClean="0">
                <a:latin typeface="Times New Roman" pitchFamily="18" charset="0"/>
                <a:ea typeface="宋体" pitchFamily="2" charset="-122"/>
              </a:rPr>
              <a:t>显示调用关系</a:t>
            </a:r>
            <a:endParaRPr lang="en-US" altLang="zh-CN" baseline="0" dirty="0" smtClean="0">
              <a:latin typeface="Times New Roman" pitchFamily="18" charset="0"/>
              <a:ea typeface="宋体" pitchFamily="2" charset="-122"/>
            </a:endParaRPr>
          </a:p>
          <a:p>
            <a:r>
              <a:rPr lang="en-US" altLang="zh-CN" baseline="0" dirty="0" smtClean="0">
                <a:latin typeface="Times New Roman" pitchFamily="18" charset="0"/>
                <a:ea typeface="宋体" pitchFamily="2" charset="-122"/>
              </a:rPr>
              <a:t>			(</a:t>
            </a:r>
            <a:r>
              <a:rPr lang="en-US" altLang="zh-CN" baseline="0" dirty="0" err="1" smtClean="0">
                <a:latin typeface="Times New Roman" pitchFamily="18" charset="0"/>
                <a:ea typeface="宋体" pitchFamily="2" charset="-122"/>
              </a:rPr>
              <a:t>gdb</a:t>
            </a:r>
            <a:r>
              <a:rPr lang="en-US" altLang="zh-CN" baseline="0" dirty="0" smtClean="0">
                <a:latin typeface="Times New Roman" pitchFamily="18" charset="0"/>
                <a:ea typeface="宋体" pitchFamily="2" charset="-122"/>
              </a:rPr>
              <a:t>) display $</a:t>
            </a:r>
            <a:r>
              <a:rPr lang="en-US" altLang="zh-CN" baseline="0" dirty="0" err="1" smtClean="0">
                <a:latin typeface="Times New Roman" pitchFamily="18" charset="0"/>
                <a:ea typeface="宋体" pitchFamily="2" charset="-122"/>
              </a:rPr>
              <a:t>esp</a:t>
            </a:r>
            <a:endParaRPr lang="en-US" altLang="zh-CN" baseline="0" dirty="0" smtClean="0">
              <a:latin typeface="Times New Roman" pitchFamily="18" charset="0"/>
              <a:ea typeface="宋体" pitchFamily="2" charset="-122"/>
            </a:endParaRPr>
          </a:p>
          <a:p>
            <a:r>
              <a:rPr lang="en-US" altLang="zh-CN" baseline="0" dirty="0" smtClean="0">
                <a:latin typeface="Times New Roman" pitchFamily="18" charset="0"/>
                <a:ea typeface="宋体" pitchFamily="2" charset="-122"/>
              </a:rPr>
              <a:t>1: $</a:t>
            </a:r>
            <a:r>
              <a:rPr lang="en-US" altLang="zh-CN" baseline="0" dirty="0" err="1" smtClean="0">
                <a:latin typeface="Times New Roman" pitchFamily="18" charset="0"/>
                <a:ea typeface="宋体" pitchFamily="2" charset="-122"/>
              </a:rPr>
              <a:t>esp</a:t>
            </a:r>
            <a:r>
              <a:rPr lang="en-US" altLang="zh-CN" baseline="0" dirty="0" smtClean="0">
                <a:latin typeface="Times New Roman" pitchFamily="18" charset="0"/>
                <a:ea typeface="宋体" pitchFamily="2" charset="-122"/>
              </a:rPr>
              <a:t> = (void *) 0xff9e0348</a:t>
            </a:r>
          </a:p>
          <a:p>
            <a:r>
              <a:rPr lang="en-US" altLang="zh-CN" baseline="0" dirty="0" smtClean="0">
                <a:latin typeface="Times New Roman" pitchFamily="18" charset="0"/>
                <a:ea typeface="宋体" pitchFamily="2" charset="-122"/>
              </a:rPr>
              <a:t>(</a:t>
            </a:r>
            <a:r>
              <a:rPr lang="en-US" altLang="zh-CN" baseline="0" dirty="0" err="1" smtClean="0">
                <a:latin typeface="Times New Roman" pitchFamily="18" charset="0"/>
                <a:ea typeface="宋体" pitchFamily="2" charset="-122"/>
              </a:rPr>
              <a:t>gdb</a:t>
            </a:r>
            <a:r>
              <a:rPr lang="en-US" altLang="zh-CN" baseline="0" dirty="0" smtClean="0">
                <a:latin typeface="Times New Roman" pitchFamily="18" charset="0"/>
                <a:ea typeface="宋体" pitchFamily="2" charset="-122"/>
              </a:rPr>
              <a:t>) </a:t>
            </a:r>
            <a:r>
              <a:rPr lang="en-US" altLang="zh-CN" baseline="0" dirty="0" err="1" smtClean="0">
                <a:latin typeface="Times New Roman" pitchFamily="18" charset="0"/>
                <a:ea typeface="宋体" pitchFamily="2" charset="-122"/>
              </a:rPr>
              <a:t>bt</a:t>
            </a:r>
            <a:endParaRPr lang="en-US" altLang="zh-CN" baseline="0" dirty="0" smtClean="0">
              <a:latin typeface="Times New Roman" pitchFamily="18" charset="0"/>
              <a:ea typeface="宋体" pitchFamily="2" charset="-122"/>
            </a:endParaRPr>
          </a:p>
          <a:p>
            <a:r>
              <a:rPr lang="en-US" altLang="zh-CN" baseline="0" dirty="0" smtClean="0">
                <a:latin typeface="Times New Roman" pitchFamily="18" charset="0"/>
                <a:ea typeface="宋体" pitchFamily="2" charset="-122"/>
              </a:rPr>
              <a:t>#0  0xf77d5430 in __</a:t>
            </a:r>
            <a:r>
              <a:rPr lang="en-US" altLang="zh-CN" baseline="0" dirty="0" err="1" smtClean="0">
                <a:latin typeface="Times New Roman" pitchFamily="18" charset="0"/>
                <a:ea typeface="宋体" pitchFamily="2" charset="-122"/>
              </a:rPr>
              <a:t>kernel_vsyscall</a:t>
            </a:r>
            <a:r>
              <a:rPr lang="en-US" altLang="zh-CN" baseline="0" dirty="0" smtClean="0">
                <a:latin typeface="Times New Roman" pitchFamily="18" charset="0"/>
                <a:ea typeface="宋体" pitchFamily="2" charset="-122"/>
              </a:rPr>
              <a:t> ()</a:t>
            </a:r>
          </a:p>
          <a:p>
            <a:r>
              <a:rPr lang="en-US" altLang="zh-CN" baseline="0" dirty="0" smtClean="0">
                <a:latin typeface="Times New Roman" pitchFamily="18" charset="0"/>
                <a:ea typeface="宋体" pitchFamily="2" charset="-122"/>
              </a:rPr>
              <a:t>#1  0xf771ce53 in read () from /lib32/libc.so.6</a:t>
            </a:r>
          </a:p>
          <a:p>
            <a:r>
              <a:rPr lang="en-US" altLang="zh-CN" baseline="0" dirty="0" smtClean="0">
                <a:latin typeface="Times New Roman" pitchFamily="18" charset="0"/>
                <a:ea typeface="宋体" pitchFamily="2" charset="-122"/>
              </a:rPr>
              <a:t>#2  0xf76c4c9b in _</a:t>
            </a:r>
            <a:r>
              <a:rPr lang="en-US" altLang="zh-CN" baseline="0" dirty="0" err="1" smtClean="0">
                <a:latin typeface="Times New Roman" pitchFamily="18" charset="0"/>
                <a:ea typeface="宋体" pitchFamily="2" charset="-122"/>
              </a:rPr>
              <a:t>IO_file_underflow</a:t>
            </a:r>
            <a:r>
              <a:rPr lang="en-US" altLang="zh-CN" baseline="0" dirty="0" smtClean="0">
                <a:latin typeface="Times New Roman" pitchFamily="18" charset="0"/>
                <a:ea typeface="宋体" pitchFamily="2" charset="-122"/>
              </a:rPr>
              <a:t> () from /lib32/libc.so.6</a:t>
            </a:r>
          </a:p>
          <a:p>
            <a:r>
              <a:rPr lang="en-US" altLang="zh-CN" baseline="0" dirty="0" smtClean="0">
                <a:latin typeface="Times New Roman" pitchFamily="18" charset="0"/>
                <a:ea typeface="宋体" pitchFamily="2" charset="-122"/>
              </a:rPr>
              <a:t>#3  0xf76c653b in _</a:t>
            </a:r>
            <a:r>
              <a:rPr lang="en-US" altLang="zh-CN" baseline="0" dirty="0" err="1" smtClean="0">
                <a:latin typeface="Times New Roman" pitchFamily="18" charset="0"/>
                <a:ea typeface="宋体" pitchFamily="2" charset="-122"/>
              </a:rPr>
              <a:t>IO_default_uflow</a:t>
            </a:r>
            <a:r>
              <a:rPr lang="en-US" altLang="zh-CN" baseline="0" dirty="0" smtClean="0">
                <a:latin typeface="Times New Roman" pitchFamily="18" charset="0"/>
                <a:ea typeface="宋体" pitchFamily="2" charset="-122"/>
              </a:rPr>
              <a:t> () from /lib32/libc.so.6</a:t>
            </a:r>
          </a:p>
          <a:p>
            <a:r>
              <a:rPr lang="en-US" altLang="zh-CN" baseline="0" dirty="0" smtClean="0">
                <a:latin typeface="Times New Roman" pitchFamily="18" charset="0"/>
                <a:ea typeface="宋体" pitchFamily="2" charset="-122"/>
              </a:rPr>
              <a:t>#4  0xf76c7968 in __</a:t>
            </a:r>
            <a:r>
              <a:rPr lang="en-US" altLang="zh-CN" baseline="0" dirty="0" err="1" smtClean="0">
                <a:latin typeface="Times New Roman" pitchFamily="18" charset="0"/>
                <a:ea typeface="宋体" pitchFamily="2" charset="-122"/>
              </a:rPr>
              <a:t>uflow</a:t>
            </a:r>
            <a:r>
              <a:rPr lang="en-US" altLang="zh-CN" baseline="0" dirty="0" smtClean="0">
                <a:latin typeface="Times New Roman" pitchFamily="18" charset="0"/>
                <a:ea typeface="宋体" pitchFamily="2" charset="-122"/>
              </a:rPr>
              <a:t> () from /lib32/libc.so.6</a:t>
            </a:r>
          </a:p>
          <a:p>
            <a:r>
              <a:rPr lang="en-US" altLang="zh-CN" baseline="0" dirty="0" smtClean="0">
                <a:latin typeface="Times New Roman" pitchFamily="18" charset="0"/>
                <a:ea typeface="宋体" pitchFamily="2" charset="-122"/>
              </a:rPr>
              <a:t>#5  0xf76aa01c in _</a:t>
            </a:r>
            <a:r>
              <a:rPr lang="en-US" altLang="zh-CN" baseline="0" dirty="0" err="1" smtClean="0">
                <a:latin typeface="Times New Roman" pitchFamily="18" charset="0"/>
                <a:ea typeface="宋体" pitchFamily="2" charset="-122"/>
              </a:rPr>
              <a:t>IO_vfscanf</a:t>
            </a:r>
            <a:r>
              <a:rPr lang="en-US" altLang="zh-CN" baseline="0" dirty="0" smtClean="0">
                <a:latin typeface="Times New Roman" pitchFamily="18" charset="0"/>
                <a:ea typeface="宋体" pitchFamily="2" charset="-122"/>
              </a:rPr>
              <a:t> () from /lib32/libc.so.6</a:t>
            </a:r>
          </a:p>
          <a:p>
            <a:r>
              <a:rPr lang="en-US" altLang="zh-CN" baseline="0" dirty="0" smtClean="0">
                <a:latin typeface="Times New Roman" pitchFamily="18" charset="0"/>
                <a:ea typeface="宋体" pitchFamily="2" charset="-122"/>
              </a:rPr>
              <a:t>#6  0xf76ac129 in __isoc99_scanf () from /lib32/libc.so.6</a:t>
            </a:r>
          </a:p>
          <a:p>
            <a:r>
              <a:rPr lang="en-US" altLang="zh-CN" baseline="0" dirty="0" smtClean="0">
                <a:latin typeface="Times New Roman" pitchFamily="18" charset="0"/>
                <a:ea typeface="宋体" pitchFamily="2" charset="-122"/>
              </a:rPr>
              <a:t>#7  0x0804844e in main ()</a:t>
            </a:r>
          </a:p>
          <a:p>
            <a:r>
              <a:rPr lang="en-US" altLang="zh-CN" baseline="0" dirty="0" smtClean="0">
                <a:latin typeface="Times New Roman" pitchFamily="18" charset="0"/>
                <a:ea typeface="宋体" pitchFamily="2" charset="-122"/>
              </a:rPr>
              <a:t>(</a:t>
            </a:r>
            <a:r>
              <a:rPr lang="en-US" altLang="zh-CN" baseline="0" dirty="0" err="1" smtClean="0">
                <a:latin typeface="Times New Roman" pitchFamily="18" charset="0"/>
                <a:ea typeface="宋体" pitchFamily="2" charset="-122"/>
              </a:rPr>
              <a:t>gdb</a:t>
            </a:r>
            <a:r>
              <a:rPr lang="en-US" altLang="zh-CN" baseline="0" dirty="0" smtClean="0">
                <a:latin typeface="Times New Roman" pitchFamily="18" charset="0"/>
                <a:ea typeface="宋体" pitchFamily="2" charset="-122"/>
              </a:rPr>
              <a:t>) frame 7</a:t>
            </a:r>
          </a:p>
          <a:p>
            <a:r>
              <a:rPr lang="en-US" altLang="zh-CN" baseline="0" dirty="0" smtClean="0">
                <a:latin typeface="Times New Roman" pitchFamily="18" charset="0"/>
                <a:ea typeface="宋体" pitchFamily="2" charset="-122"/>
              </a:rPr>
              <a:t>#7  0x0804844e in main ()</a:t>
            </a:r>
          </a:p>
          <a:p>
            <a:r>
              <a:rPr lang="en-US" altLang="zh-CN" baseline="0" dirty="0" smtClean="0">
                <a:latin typeface="Times New Roman" pitchFamily="18" charset="0"/>
                <a:ea typeface="宋体" pitchFamily="2" charset="-122"/>
              </a:rPr>
              <a:t>(</a:t>
            </a:r>
            <a:r>
              <a:rPr lang="en-US" altLang="zh-CN" baseline="0" dirty="0" err="1" smtClean="0">
                <a:latin typeface="Times New Roman" pitchFamily="18" charset="0"/>
                <a:ea typeface="宋体" pitchFamily="2" charset="-122"/>
              </a:rPr>
              <a:t>gdb</a:t>
            </a:r>
            <a:r>
              <a:rPr lang="en-US" altLang="zh-CN" baseline="0" dirty="0" smtClean="0">
                <a:latin typeface="Times New Roman" pitchFamily="18" charset="0"/>
                <a:ea typeface="宋体" pitchFamily="2" charset="-122"/>
              </a:rPr>
              <a:t>) display $</a:t>
            </a:r>
            <a:r>
              <a:rPr lang="en-US" altLang="zh-CN" baseline="0" dirty="0" err="1" smtClean="0">
                <a:latin typeface="Times New Roman" pitchFamily="18" charset="0"/>
                <a:ea typeface="宋体" pitchFamily="2" charset="-122"/>
              </a:rPr>
              <a:t>esp</a:t>
            </a:r>
            <a:endParaRPr lang="en-US" altLang="zh-CN" baseline="0" dirty="0" smtClean="0">
              <a:latin typeface="Times New Roman" pitchFamily="18" charset="0"/>
              <a:ea typeface="宋体" pitchFamily="2" charset="-122"/>
            </a:endParaRPr>
          </a:p>
          <a:p>
            <a:r>
              <a:rPr lang="en-US" altLang="zh-CN" baseline="0" dirty="0" smtClean="0">
                <a:latin typeface="Times New Roman" pitchFamily="18" charset="0"/>
                <a:ea typeface="宋体" pitchFamily="2" charset="-122"/>
              </a:rPr>
              <a:t>2: $</a:t>
            </a:r>
            <a:r>
              <a:rPr lang="en-US" altLang="zh-CN" baseline="0" dirty="0" err="1" smtClean="0">
                <a:latin typeface="Times New Roman" pitchFamily="18" charset="0"/>
                <a:ea typeface="宋体" pitchFamily="2" charset="-122"/>
              </a:rPr>
              <a:t>esp</a:t>
            </a:r>
            <a:r>
              <a:rPr lang="en-US" altLang="zh-CN" baseline="0" dirty="0" smtClean="0">
                <a:latin typeface="Times New Roman" pitchFamily="18" charset="0"/>
                <a:ea typeface="宋体" pitchFamily="2" charset="-122"/>
              </a:rPr>
              <a:t> = (void *) 0xff9e0370</a:t>
            </a:r>
          </a:p>
          <a:p>
            <a:r>
              <a:rPr lang="en-US" altLang="zh-CN" baseline="0" dirty="0" smtClean="0">
                <a:latin typeface="Times New Roman" pitchFamily="18" charset="0"/>
                <a:ea typeface="宋体" pitchFamily="2" charset="-122"/>
              </a:rPr>
              <a:t>(</a:t>
            </a:r>
            <a:r>
              <a:rPr lang="en-US" altLang="zh-CN" baseline="0" dirty="0" err="1" smtClean="0">
                <a:latin typeface="Times New Roman" pitchFamily="18" charset="0"/>
                <a:ea typeface="宋体" pitchFamily="2" charset="-122"/>
              </a:rPr>
              <a:t>gdb</a:t>
            </a:r>
            <a:r>
              <a:rPr lang="en-US" altLang="zh-CN" baseline="0" dirty="0" smtClean="0">
                <a:latin typeface="Times New Roman" pitchFamily="18" charset="0"/>
                <a:ea typeface="宋体" pitchFamily="2" charset="-122"/>
              </a:rPr>
              <a:t>) info f</a:t>
            </a:r>
          </a:p>
          <a:p>
            <a:r>
              <a:rPr lang="en-US" altLang="zh-CN" baseline="0" dirty="0" smtClean="0">
                <a:latin typeface="Times New Roman" pitchFamily="18" charset="0"/>
                <a:ea typeface="宋体" pitchFamily="2" charset="-122"/>
              </a:rPr>
              <a:t>Stack level 7, frame at 0xff9e03a0:</a:t>
            </a:r>
          </a:p>
          <a:p>
            <a:r>
              <a:rPr lang="en-US" altLang="zh-CN" baseline="0" dirty="0" smtClean="0">
                <a:latin typeface="Times New Roman" pitchFamily="18" charset="0"/>
                <a:ea typeface="宋体" pitchFamily="2" charset="-122"/>
              </a:rPr>
              <a:t> </a:t>
            </a:r>
            <a:r>
              <a:rPr lang="en-US" altLang="zh-CN" baseline="0" dirty="0" err="1" smtClean="0">
                <a:latin typeface="Times New Roman" pitchFamily="18" charset="0"/>
                <a:ea typeface="宋体" pitchFamily="2" charset="-122"/>
              </a:rPr>
              <a:t>eip</a:t>
            </a:r>
            <a:r>
              <a:rPr lang="en-US" altLang="zh-CN" baseline="0" dirty="0" smtClean="0">
                <a:latin typeface="Times New Roman" pitchFamily="18" charset="0"/>
                <a:ea typeface="宋体" pitchFamily="2" charset="-122"/>
              </a:rPr>
              <a:t> = 0x804844e in main; saved </a:t>
            </a:r>
            <a:r>
              <a:rPr lang="en-US" altLang="zh-CN" baseline="0" dirty="0" err="1" smtClean="0">
                <a:latin typeface="Times New Roman" pitchFamily="18" charset="0"/>
                <a:ea typeface="宋体" pitchFamily="2" charset="-122"/>
              </a:rPr>
              <a:t>eip</a:t>
            </a:r>
            <a:r>
              <a:rPr lang="en-US" altLang="zh-CN" baseline="0" dirty="0" smtClean="0">
                <a:latin typeface="Times New Roman" pitchFamily="18" charset="0"/>
                <a:ea typeface="宋体" pitchFamily="2" charset="-122"/>
              </a:rPr>
              <a:t> 0xf7673bd6</a:t>
            </a:r>
          </a:p>
          <a:p>
            <a:r>
              <a:rPr lang="en-US" altLang="zh-CN" baseline="0" dirty="0" smtClean="0">
                <a:latin typeface="Times New Roman" pitchFamily="18" charset="0"/>
                <a:ea typeface="宋体" pitchFamily="2" charset="-122"/>
              </a:rPr>
              <a:t> caller of frame at 0xff9e0370</a:t>
            </a:r>
          </a:p>
          <a:p>
            <a:r>
              <a:rPr lang="en-US" altLang="zh-CN" baseline="0" dirty="0" smtClean="0">
                <a:latin typeface="Times New Roman" pitchFamily="18" charset="0"/>
                <a:ea typeface="宋体" pitchFamily="2" charset="-122"/>
              </a:rPr>
              <a:t> </a:t>
            </a:r>
            <a:r>
              <a:rPr lang="en-US" altLang="zh-CN" baseline="0" dirty="0" err="1" smtClean="0">
                <a:latin typeface="Times New Roman" pitchFamily="18" charset="0"/>
                <a:ea typeface="宋体" pitchFamily="2" charset="-122"/>
              </a:rPr>
              <a:t>Arglist</a:t>
            </a:r>
            <a:r>
              <a:rPr lang="en-US" altLang="zh-CN" baseline="0" dirty="0" smtClean="0">
                <a:latin typeface="Times New Roman" pitchFamily="18" charset="0"/>
                <a:ea typeface="宋体" pitchFamily="2" charset="-122"/>
              </a:rPr>
              <a:t> at 0xff9e0398, </a:t>
            </a:r>
            <a:r>
              <a:rPr lang="en-US" altLang="zh-CN" baseline="0" dirty="0" err="1" smtClean="0">
                <a:latin typeface="Times New Roman" pitchFamily="18" charset="0"/>
                <a:ea typeface="宋体" pitchFamily="2" charset="-122"/>
              </a:rPr>
              <a:t>args</a:t>
            </a:r>
            <a:r>
              <a:rPr lang="en-US" altLang="zh-CN" baseline="0" dirty="0" smtClean="0">
                <a:latin typeface="Times New Roman" pitchFamily="18" charset="0"/>
                <a:ea typeface="宋体" pitchFamily="2" charset="-122"/>
              </a:rPr>
              <a:t>:</a:t>
            </a:r>
          </a:p>
          <a:p>
            <a:r>
              <a:rPr lang="en-US" altLang="zh-CN" baseline="0" dirty="0" smtClean="0">
                <a:latin typeface="Times New Roman" pitchFamily="18" charset="0"/>
                <a:ea typeface="宋体" pitchFamily="2" charset="-122"/>
              </a:rPr>
              <a:t> Locals at 0xff9e0398, Previous frame's </a:t>
            </a:r>
            <a:r>
              <a:rPr lang="en-US" altLang="zh-CN" baseline="0" dirty="0" err="1" smtClean="0">
                <a:latin typeface="Times New Roman" pitchFamily="18" charset="0"/>
                <a:ea typeface="宋体" pitchFamily="2" charset="-122"/>
              </a:rPr>
              <a:t>sp</a:t>
            </a:r>
            <a:r>
              <a:rPr lang="en-US" altLang="zh-CN" baseline="0" dirty="0" smtClean="0">
                <a:latin typeface="Times New Roman" pitchFamily="18" charset="0"/>
                <a:ea typeface="宋体" pitchFamily="2" charset="-122"/>
              </a:rPr>
              <a:t> is 0xff9e03a0</a:t>
            </a:r>
          </a:p>
          <a:p>
            <a:r>
              <a:rPr lang="en-US" altLang="zh-CN" baseline="0" dirty="0" smtClean="0">
                <a:latin typeface="Times New Roman" pitchFamily="18" charset="0"/>
                <a:ea typeface="宋体" pitchFamily="2" charset="-122"/>
              </a:rPr>
              <a:t> Saved registers:</a:t>
            </a:r>
          </a:p>
          <a:p>
            <a:r>
              <a:rPr lang="en-US" altLang="zh-CN" baseline="0" dirty="0" smtClean="0">
                <a:latin typeface="Times New Roman" pitchFamily="18" charset="0"/>
                <a:ea typeface="宋体" pitchFamily="2" charset="-122"/>
              </a:rPr>
              <a:t>  </a:t>
            </a:r>
            <a:r>
              <a:rPr lang="en-US" altLang="zh-CN" baseline="0" dirty="0" err="1" smtClean="0">
                <a:latin typeface="Times New Roman" pitchFamily="18" charset="0"/>
                <a:ea typeface="宋体" pitchFamily="2" charset="-122"/>
              </a:rPr>
              <a:t>ebp</a:t>
            </a:r>
            <a:r>
              <a:rPr lang="en-US" altLang="zh-CN" baseline="0" dirty="0" smtClean="0">
                <a:latin typeface="Times New Roman" pitchFamily="18" charset="0"/>
                <a:ea typeface="宋体" pitchFamily="2" charset="-122"/>
              </a:rPr>
              <a:t> at 0xff9e0398, </a:t>
            </a:r>
            <a:r>
              <a:rPr lang="en-US" altLang="zh-CN" baseline="0" dirty="0" err="1" smtClean="0">
                <a:latin typeface="Times New Roman" pitchFamily="18" charset="0"/>
                <a:ea typeface="宋体" pitchFamily="2" charset="-122"/>
              </a:rPr>
              <a:t>eip</a:t>
            </a:r>
            <a:r>
              <a:rPr lang="en-US" altLang="zh-CN" baseline="0" dirty="0" smtClean="0">
                <a:latin typeface="Times New Roman" pitchFamily="18" charset="0"/>
                <a:ea typeface="宋体" pitchFamily="2" charset="-122"/>
              </a:rPr>
              <a:t> at 0xff9e039c</a:t>
            </a:r>
          </a:p>
          <a:p>
            <a:endParaRPr lang="zh-CN" altLang="en-US" dirty="0"/>
          </a:p>
        </p:txBody>
      </p:sp>
    </p:spTree>
    <p:extLst>
      <p:ext uri="{BB962C8B-B14F-4D97-AF65-F5344CB8AC3E}">
        <p14:creationId xmlns:p14="http://schemas.microsoft.com/office/powerpoint/2010/main" val="643131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681"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1682"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en-GB" altLang="zh-CN" smtClean="0">
                <a:latin typeface="Times New Roman" pitchFamily="18" charset="0"/>
                <a:ea typeface="宋体" pitchFamily="2" charset="-122"/>
              </a:rPr>
              <a:t>F</a:t>
            </a:r>
            <a:r>
              <a:rPr lang="en-GB" altLang="zh-CN" smtClean="0">
                <a:latin typeface="Times New Roman" pitchFamily="18" charset="0"/>
              </a:rPr>
              <a:t>astcall</a:t>
            </a:r>
            <a:r>
              <a:rPr lang="zh-CN" altLang="en-GB" smtClean="0">
                <a:latin typeface="Times New Roman" pitchFamily="18" charset="0"/>
              </a:rPr>
              <a:t>是以寄存器来传递参数的，</a:t>
            </a:r>
            <a:r>
              <a:rPr lang="en-GB" altLang="zh-CN" smtClean="0">
                <a:latin typeface="Times New Roman" pitchFamily="18" charset="0"/>
              </a:rPr>
              <a:t>eax</a:t>
            </a:r>
            <a:r>
              <a:rPr lang="zh-CN" altLang="en-GB" smtClean="0">
                <a:latin typeface="Times New Roman" pitchFamily="18" charset="0"/>
              </a:rPr>
              <a:t>和</a:t>
            </a:r>
            <a:r>
              <a:rPr lang="en-GB" altLang="zh-CN" smtClean="0">
                <a:latin typeface="Times New Roman" pitchFamily="18" charset="0"/>
              </a:rPr>
              <a:t>edx</a:t>
            </a:r>
          </a:p>
          <a:p>
            <a:r>
              <a:rPr lang="zh-CN" altLang="en-US" smtClean="0">
                <a:latin typeface="Times New Roman" pitchFamily="18" charset="0"/>
              </a:rPr>
              <a:t>上页ＰＰＴ中输入部：</a:t>
            </a:r>
            <a:r>
              <a:rPr lang="en-GB" altLang="zh-CN" smtClean="0">
                <a:latin typeface="Times New Roman" pitchFamily="18" charset="0"/>
              </a:rPr>
              <a:t>”a” (prev)</a:t>
            </a:r>
            <a:r>
              <a:rPr lang="zh-CN" altLang="en-GB" smtClean="0">
                <a:latin typeface="Times New Roman" pitchFamily="18" charset="0"/>
              </a:rPr>
              <a:t>，设置</a:t>
            </a:r>
            <a:r>
              <a:rPr lang="en-GB" altLang="zh-CN" smtClean="0">
                <a:latin typeface="Times New Roman" pitchFamily="18" charset="0"/>
              </a:rPr>
              <a:t>eax=prev;</a:t>
            </a:r>
            <a:r>
              <a:rPr lang="zh-CN" altLang="en-GB" smtClean="0">
                <a:latin typeface="Times New Roman" pitchFamily="18" charset="0"/>
              </a:rPr>
              <a:t>同理</a:t>
            </a:r>
            <a:r>
              <a:rPr lang="en-GB" altLang="zh-CN" smtClean="0">
                <a:latin typeface="Times New Roman" pitchFamily="18" charset="0"/>
              </a:rPr>
              <a:t>edx=next</a:t>
            </a:r>
          </a:p>
          <a:p>
            <a:endParaRPr lang="en-GB" altLang="zh-CN" smtClean="0">
              <a:latin typeface="Times New Roman" pitchFamily="18" charset="0"/>
            </a:endParaRPr>
          </a:p>
        </p:txBody>
      </p:sp>
    </p:spTree>
    <p:extLst>
      <p:ext uri="{BB962C8B-B14F-4D97-AF65-F5344CB8AC3E}">
        <p14:creationId xmlns:p14="http://schemas.microsoft.com/office/powerpoint/2010/main" val="14698344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2705"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2706"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8228906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3729"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3730"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zh-CN" altLang="en-US" smtClean="0">
                <a:latin typeface="Times New Roman" pitchFamily="18" charset="0"/>
              </a:rPr>
              <a:t>如果以</a:t>
            </a:r>
            <a:r>
              <a:rPr lang="en-US" altLang="zh-CN" smtClean="0">
                <a:latin typeface="Times New Roman" pitchFamily="18" charset="0"/>
              </a:rPr>
              <a:t>current</a:t>
            </a:r>
            <a:r>
              <a:rPr lang="zh-CN" altLang="en-US" smtClean="0">
                <a:latin typeface="Times New Roman" pitchFamily="18" charset="0"/>
              </a:rPr>
              <a:t>为判断当前运行进程的依据，那在前面讲的哪条汇编代表进行的切换呀？</a:t>
            </a:r>
            <a:r>
              <a:rPr lang="en-US" altLang="zh-CN" smtClean="0">
                <a:latin typeface="Times New Roman" pitchFamily="18" charset="0"/>
              </a:rPr>
              <a:t> </a:t>
            </a:r>
            <a:endParaRPr lang="zh-CN" altLang="en-US" smtClean="0">
              <a:latin typeface="Times New Roman" pitchFamily="18" charset="0"/>
            </a:endParaRPr>
          </a:p>
        </p:txBody>
      </p:sp>
    </p:spTree>
    <p:extLst>
      <p:ext uri="{BB962C8B-B14F-4D97-AF65-F5344CB8AC3E}">
        <p14:creationId xmlns:p14="http://schemas.microsoft.com/office/powerpoint/2010/main" val="16101207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4753"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4754"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7916989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5777"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75778"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6317045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3185"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93186"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1120048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225"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2226"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r>
              <a:rPr lang="zh-CN" altLang="en-US" dirty="0" smtClean="0">
                <a:latin typeface="Times New Roman" pitchFamily="18" charset="0"/>
              </a:rPr>
              <a:t>响应时间与吞吐量</a:t>
            </a:r>
            <a:endParaRPr lang="en-US" altLang="zh-CN" dirty="0" smtClean="0">
              <a:latin typeface="Times New Roman" pitchFamily="18" charset="0"/>
            </a:endParaRPr>
          </a:p>
          <a:p>
            <a:r>
              <a:rPr lang="zh-CN" altLang="en-US" dirty="0" smtClean="0">
                <a:latin typeface="Times New Roman" pitchFamily="18" charset="0"/>
              </a:rPr>
              <a:t>演示上下文切换的频度，</a:t>
            </a:r>
            <a:r>
              <a:rPr lang="en-US" altLang="zh-CN" dirty="0" smtClean="0">
                <a:latin typeface="Times New Roman" pitchFamily="18" charset="0"/>
              </a:rPr>
              <a:t>MAC-&gt;</a:t>
            </a:r>
            <a:r>
              <a:rPr lang="zh-CN" altLang="en-US" dirty="0" smtClean="0">
                <a:latin typeface="Times New Roman" pitchFamily="18" charset="0"/>
              </a:rPr>
              <a:t>活动监视器</a:t>
            </a:r>
            <a:r>
              <a:rPr lang="en-US" altLang="zh-CN" dirty="0" smtClean="0">
                <a:latin typeface="Times New Roman" pitchFamily="18" charset="0"/>
              </a:rPr>
              <a:t>-&gt;</a:t>
            </a:r>
            <a:r>
              <a:rPr lang="zh-CN" altLang="en-US" dirty="0" smtClean="0">
                <a:latin typeface="Times New Roman" pitchFamily="18" charset="0"/>
              </a:rPr>
              <a:t>双击任意进程</a:t>
            </a:r>
            <a:r>
              <a:rPr lang="en-US" altLang="zh-CN" dirty="0" smtClean="0">
                <a:latin typeface="Times New Roman" pitchFamily="18" charset="0"/>
              </a:rPr>
              <a:t>-&gt;</a:t>
            </a:r>
            <a:r>
              <a:rPr lang="zh-CN" altLang="en-US" dirty="0" smtClean="0">
                <a:latin typeface="Times New Roman" pitchFamily="18" charset="0"/>
              </a:rPr>
              <a:t>统计信息中的</a:t>
            </a:r>
            <a:r>
              <a:rPr lang="en-US" altLang="zh-CN" dirty="0" smtClean="0">
                <a:latin typeface="Times New Roman" pitchFamily="18" charset="0"/>
              </a:rPr>
              <a:t> </a:t>
            </a:r>
            <a:r>
              <a:rPr lang="zh-CN" altLang="en-US" dirty="0" smtClean="0">
                <a:latin typeface="Times New Roman" pitchFamily="18" charset="0"/>
              </a:rPr>
              <a:t>上下文切换的次数</a:t>
            </a:r>
            <a:endParaRPr lang="en-US" altLang="zh-CN" dirty="0" smtClean="0">
              <a:latin typeface="Times New Roman" pitchFamily="18" charset="0"/>
            </a:endParaRPr>
          </a:p>
          <a:p>
            <a:r>
              <a:rPr lang="en-US" altLang="zh-CN" dirty="0" smtClean="0">
                <a:latin typeface="Times New Roman" pitchFamily="18" charset="0"/>
              </a:rPr>
              <a:t>Win run-&gt;</a:t>
            </a:r>
            <a:r>
              <a:rPr lang="en-US" altLang="zh-CN" dirty="0" err="1" smtClean="0">
                <a:latin typeface="Times New Roman" pitchFamily="18" charset="0"/>
              </a:rPr>
              <a:t>perfmon</a:t>
            </a:r>
            <a:endParaRPr lang="zh-CN" altLang="en-US" dirty="0" smtClean="0">
              <a:latin typeface="Times New Roman" pitchFamily="18" charset="0"/>
            </a:endParaRPr>
          </a:p>
        </p:txBody>
      </p:sp>
    </p:spTree>
    <p:extLst>
      <p:ext uri="{BB962C8B-B14F-4D97-AF65-F5344CB8AC3E}">
        <p14:creationId xmlns:p14="http://schemas.microsoft.com/office/powerpoint/2010/main" val="1889947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3249"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3250"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1780695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3"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4274"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709393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7"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5298"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4917054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6321"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6322"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1918502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7345"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7346"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75239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8369" name="Text Box 1"/>
          <p:cNvSpPr txBox="1">
            <a:spLocks noChangeArrowheads="1"/>
          </p:cNvSpPr>
          <p:nvPr/>
        </p:nvSpPr>
        <p:spPr bwMode="auto">
          <a:xfrm>
            <a:off x="2143125" y="695325"/>
            <a:ext cx="257175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cs typeface="宋体" charset="0"/>
            </a:endParaRPr>
          </a:p>
        </p:txBody>
      </p:sp>
      <p:sp>
        <p:nvSpPr>
          <p:cNvPr id="58370" name="Text Box 2"/>
          <p:cNvSpPr>
            <a:spLocks noGrp="1" noChangeArrowheads="1"/>
          </p:cNvSpPr>
          <p:nvPr>
            <p:ph type="body"/>
          </p:nvPr>
        </p:nvSpPr>
        <p:spPr>
          <a:xfrm>
            <a:off x="685800" y="4343400"/>
            <a:ext cx="5484813" cy="4114800"/>
          </a:xfrm>
          <a:noFill/>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wrap="none" anchor="ctr"/>
          <a:lstStyle/>
          <a:p>
            <a:endParaRPr lang="zh-CN" altLang="en-US" smtClean="0">
              <a:latin typeface="Times New Roman" pitchFamily="18" charset="0"/>
            </a:endParaRPr>
          </a:p>
        </p:txBody>
      </p:sp>
    </p:spTree>
    <p:extLst>
      <p:ext uri="{BB962C8B-B14F-4D97-AF65-F5344CB8AC3E}">
        <p14:creationId xmlns:p14="http://schemas.microsoft.com/office/powerpoint/2010/main" val="1474612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zh-CN" alt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smtClean="0"/>
              <a:t>Click to edit Master subtitle style</a:t>
            </a:r>
            <a:endParaRPr lang="zh-CN" altLang="en-US"/>
          </a:p>
        </p:txBody>
      </p:sp>
      <p:sp>
        <p:nvSpPr>
          <p:cNvPr id="4" name="Rectangle 10"/>
          <p:cNvSpPr>
            <a:spLocks noGrp="1" noChangeArrowheads="1"/>
          </p:cNvSpPr>
          <p:nvPr>
            <p:ph type="dt" idx="10"/>
          </p:nvPr>
        </p:nvSpPr>
        <p:spPr>
          <a:ln/>
        </p:spPr>
        <p:txBody>
          <a:bodyPr/>
          <a:lstStyle>
            <a:lvl1pPr>
              <a:defRPr/>
            </a:lvl1pPr>
          </a:lstStyle>
          <a:p>
            <a:pPr>
              <a:defRPr/>
            </a:pPr>
            <a:endParaRPr lang="en-GB" altLang="zh-CN"/>
          </a:p>
        </p:txBody>
      </p:sp>
      <p:sp>
        <p:nvSpPr>
          <p:cNvPr id="5" name="Rectangle 11"/>
          <p:cNvSpPr>
            <a:spLocks noGrp="1" noChangeArrowheads="1"/>
          </p:cNvSpPr>
          <p:nvPr>
            <p:ph type="ftr" idx="11"/>
          </p:nvPr>
        </p:nvSpPr>
        <p:spPr>
          <a:ln/>
        </p:spPr>
        <p:txBody>
          <a:bodyPr/>
          <a:lstStyle>
            <a:lvl1pPr>
              <a:defRPr/>
            </a:lvl1pPr>
          </a:lstStyle>
          <a:p>
            <a:pPr>
              <a:defRPr/>
            </a:pPr>
            <a:endParaRPr lang="en-GB" altLang="zh-CN"/>
          </a:p>
        </p:txBody>
      </p:sp>
      <p:sp>
        <p:nvSpPr>
          <p:cNvPr id="6" name="Rectangle 12"/>
          <p:cNvSpPr>
            <a:spLocks noGrp="1" noChangeArrowheads="1"/>
          </p:cNvSpPr>
          <p:nvPr>
            <p:ph type="sldNum" idx="12"/>
          </p:nvPr>
        </p:nvSpPr>
        <p:spPr>
          <a:ln/>
        </p:spPr>
        <p:txBody>
          <a:bodyPr/>
          <a:lstStyle>
            <a:lvl1pPr>
              <a:defRPr/>
            </a:lvl1pPr>
          </a:lstStyle>
          <a:p>
            <a:fld id="{607E2CCA-255C-47F5-B851-B4FD362B4531}" type="slidenum">
              <a:rPr lang="en-GB" altLang="zh-CN"/>
              <a:pPr/>
              <a:t>‹#›</a:t>
            </a:fld>
            <a:endParaRPr lang="en-GB" altLang="zh-CN"/>
          </a:p>
        </p:txBody>
      </p:sp>
    </p:spTree>
    <p:extLst>
      <p:ext uri="{BB962C8B-B14F-4D97-AF65-F5344CB8AC3E}">
        <p14:creationId xmlns:p14="http://schemas.microsoft.com/office/powerpoint/2010/main" val="3477965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0"/>
          <p:cNvSpPr>
            <a:spLocks noGrp="1" noChangeArrowheads="1"/>
          </p:cNvSpPr>
          <p:nvPr>
            <p:ph type="dt" idx="10"/>
          </p:nvPr>
        </p:nvSpPr>
        <p:spPr>
          <a:ln/>
        </p:spPr>
        <p:txBody>
          <a:bodyPr/>
          <a:lstStyle>
            <a:lvl1pPr>
              <a:defRPr/>
            </a:lvl1pPr>
          </a:lstStyle>
          <a:p>
            <a:pPr>
              <a:defRPr/>
            </a:pPr>
            <a:endParaRPr lang="en-GB" altLang="zh-CN"/>
          </a:p>
        </p:txBody>
      </p:sp>
      <p:sp>
        <p:nvSpPr>
          <p:cNvPr id="5" name="Rectangle 11"/>
          <p:cNvSpPr>
            <a:spLocks noGrp="1" noChangeArrowheads="1"/>
          </p:cNvSpPr>
          <p:nvPr>
            <p:ph type="ftr" idx="11"/>
          </p:nvPr>
        </p:nvSpPr>
        <p:spPr>
          <a:ln/>
        </p:spPr>
        <p:txBody>
          <a:bodyPr/>
          <a:lstStyle>
            <a:lvl1pPr>
              <a:defRPr/>
            </a:lvl1pPr>
          </a:lstStyle>
          <a:p>
            <a:pPr>
              <a:defRPr/>
            </a:pPr>
            <a:endParaRPr lang="en-GB" altLang="zh-CN"/>
          </a:p>
        </p:txBody>
      </p:sp>
      <p:sp>
        <p:nvSpPr>
          <p:cNvPr id="6" name="Rectangle 12"/>
          <p:cNvSpPr>
            <a:spLocks noGrp="1" noChangeArrowheads="1"/>
          </p:cNvSpPr>
          <p:nvPr>
            <p:ph type="sldNum" idx="12"/>
          </p:nvPr>
        </p:nvSpPr>
        <p:spPr>
          <a:ln/>
        </p:spPr>
        <p:txBody>
          <a:bodyPr/>
          <a:lstStyle>
            <a:lvl1pPr>
              <a:defRPr/>
            </a:lvl1pPr>
          </a:lstStyle>
          <a:p>
            <a:fld id="{A7B5A092-3E03-465A-A2CF-ABBF4A43A56F}" type="slidenum">
              <a:rPr lang="en-GB" altLang="zh-CN"/>
              <a:pPr/>
              <a:t>‹#›</a:t>
            </a:fld>
            <a:endParaRPr lang="en-GB" altLang="zh-CN"/>
          </a:p>
        </p:txBody>
      </p:sp>
    </p:spTree>
    <p:extLst>
      <p:ext uri="{BB962C8B-B14F-4D97-AF65-F5344CB8AC3E}">
        <p14:creationId xmlns:p14="http://schemas.microsoft.com/office/powerpoint/2010/main" val="3423723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2463" y="212725"/>
            <a:ext cx="1949450" cy="5916613"/>
          </a:xfrm>
        </p:spPr>
        <p:txBody>
          <a:bodyPr vert="eaVert"/>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a:xfrm>
            <a:off x="1150938" y="212725"/>
            <a:ext cx="5699125" cy="5916613"/>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0"/>
          <p:cNvSpPr>
            <a:spLocks noGrp="1" noChangeArrowheads="1"/>
          </p:cNvSpPr>
          <p:nvPr>
            <p:ph type="dt" idx="10"/>
          </p:nvPr>
        </p:nvSpPr>
        <p:spPr>
          <a:ln/>
        </p:spPr>
        <p:txBody>
          <a:bodyPr/>
          <a:lstStyle>
            <a:lvl1pPr>
              <a:defRPr/>
            </a:lvl1pPr>
          </a:lstStyle>
          <a:p>
            <a:pPr>
              <a:defRPr/>
            </a:pPr>
            <a:endParaRPr lang="en-GB" altLang="zh-CN"/>
          </a:p>
        </p:txBody>
      </p:sp>
      <p:sp>
        <p:nvSpPr>
          <p:cNvPr id="5" name="Rectangle 11"/>
          <p:cNvSpPr>
            <a:spLocks noGrp="1" noChangeArrowheads="1"/>
          </p:cNvSpPr>
          <p:nvPr>
            <p:ph type="ftr" idx="11"/>
          </p:nvPr>
        </p:nvSpPr>
        <p:spPr>
          <a:ln/>
        </p:spPr>
        <p:txBody>
          <a:bodyPr/>
          <a:lstStyle>
            <a:lvl1pPr>
              <a:defRPr/>
            </a:lvl1pPr>
          </a:lstStyle>
          <a:p>
            <a:pPr>
              <a:defRPr/>
            </a:pPr>
            <a:endParaRPr lang="en-GB" altLang="zh-CN"/>
          </a:p>
        </p:txBody>
      </p:sp>
      <p:sp>
        <p:nvSpPr>
          <p:cNvPr id="6" name="Rectangle 12"/>
          <p:cNvSpPr>
            <a:spLocks noGrp="1" noChangeArrowheads="1"/>
          </p:cNvSpPr>
          <p:nvPr>
            <p:ph type="sldNum" idx="12"/>
          </p:nvPr>
        </p:nvSpPr>
        <p:spPr>
          <a:ln/>
        </p:spPr>
        <p:txBody>
          <a:bodyPr/>
          <a:lstStyle>
            <a:lvl1pPr>
              <a:defRPr/>
            </a:lvl1pPr>
          </a:lstStyle>
          <a:p>
            <a:fld id="{48C04004-635F-4338-A1CF-A0611B7F6FF6}" type="slidenum">
              <a:rPr lang="en-GB" altLang="zh-CN"/>
              <a:pPr/>
              <a:t>‹#›</a:t>
            </a:fld>
            <a:endParaRPr lang="en-GB" altLang="zh-CN"/>
          </a:p>
        </p:txBody>
      </p:sp>
    </p:spTree>
    <p:extLst>
      <p:ext uri="{BB962C8B-B14F-4D97-AF65-F5344CB8AC3E}">
        <p14:creationId xmlns:p14="http://schemas.microsoft.com/office/powerpoint/2010/main" val="35579177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0938" y="212725"/>
            <a:ext cx="7789862" cy="1458913"/>
          </a:xfrm>
        </p:spPr>
        <p:txBody>
          <a:bodyPr/>
          <a:lstStyle/>
          <a:p>
            <a:r>
              <a:rPr lang="en-US" altLang="zh-CN" smtClean="0"/>
              <a:t>Click to edit Master title style</a:t>
            </a:r>
            <a:endParaRPr lang="zh-CN" altLang="en-US"/>
          </a:p>
        </p:txBody>
      </p:sp>
      <p:sp>
        <p:nvSpPr>
          <p:cNvPr id="3" name="Text Placeholder 2"/>
          <p:cNvSpPr>
            <a:spLocks noGrp="1"/>
          </p:cNvSpPr>
          <p:nvPr>
            <p:ph type="body" sz="half" idx="1"/>
          </p:nvPr>
        </p:nvSpPr>
        <p:spPr>
          <a:xfrm>
            <a:off x="1182688" y="2017713"/>
            <a:ext cx="3808412" cy="4111625"/>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5143500" y="2017713"/>
            <a:ext cx="3808413" cy="4111625"/>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Rectangle 10"/>
          <p:cNvSpPr>
            <a:spLocks noGrp="1" noChangeArrowheads="1"/>
          </p:cNvSpPr>
          <p:nvPr>
            <p:ph type="dt" idx="10"/>
          </p:nvPr>
        </p:nvSpPr>
        <p:spPr>
          <a:ln/>
        </p:spPr>
        <p:txBody>
          <a:bodyPr/>
          <a:lstStyle>
            <a:lvl1pPr>
              <a:defRPr/>
            </a:lvl1pPr>
          </a:lstStyle>
          <a:p>
            <a:pPr>
              <a:defRPr/>
            </a:pPr>
            <a:endParaRPr lang="en-GB" altLang="zh-CN"/>
          </a:p>
        </p:txBody>
      </p:sp>
      <p:sp>
        <p:nvSpPr>
          <p:cNvPr id="6" name="Rectangle 11"/>
          <p:cNvSpPr>
            <a:spLocks noGrp="1" noChangeArrowheads="1"/>
          </p:cNvSpPr>
          <p:nvPr>
            <p:ph type="ftr" idx="11"/>
          </p:nvPr>
        </p:nvSpPr>
        <p:spPr>
          <a:ln/>
        </p:spPr>
        <p:txBody>
          <a:bodyPr/>
          <a:lstStyle>
            <a:lvl1pPr>
              <a:defRPr/>
            </a:lvl1pPr>
          </a:lstStyle>
          <a:p>
            <a:pPr>
              <a:defRPr/>
            </a:pPr>
            <a:endParaRPr lang="en-GB" altLang="zh-CN"/>
          </a:p>
        </p:txBody>
      </p:sp>
      <p:sp>
        <p:nvSpPr>
          <p:cNvPr id="7" name="Rectangle 12"/>
          <p:cNvSpPr>
            <a:spLocks noGrp="1" noChangeArrowheads="1"/>
          </p:cNvSpPr>
          <p:nvPr>
            <p:ph type="sldNum" idx="12"/>
          </p:nvPr>
        </p:nvSpPr>
        <p:spPr>
          <a:ln/>
        </p:spPr>
        <p:txBody>
          <a:bodyPr/>
          <a:lstStyle>
            <a:lvl1pPr>
              <a:defRPr/>
            </a:lvl1pPr>
          </a:lstStyle>
          <a:p>
            <a:fld id="{7A26DEF8-F4DC-432D-BD39-7EA5E87264CD}" type="slidenum">
              <a:rPr lang="en-GB" altLang="zh-CN"/>
              <a:pPr/>
              <a:t>‹#›</a:t>
            </a:fld>
            <a:endParaRPr lang="en-GB" altLang="zh-CN"/>
          </a:p>
        </p:txBody>
      </p:sp>
    </p:spTree>
    <p:extLst>
      <p:ext uri="{BB962C8B-B14F-4D97-AF65-F5344CB8AC3E}">
        <p14:creationId xmlns:p14="http://schemas.microsoft.com/office/powerpoint/2010/main" val="7337339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zh-CN" alt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smtClean="0"/>
              <a:t>Click to edit Master subtitle style</a:t>
            </a:r>
            <a:endParaRPr lang="zh-CN" altLang="en-US"/>
          </a:p>
        </p:txBody>
      </p:sp>
      <p:sp>
        <p:nvSpPr>
          <p:cNvPr id="4" name="Rectangle 12"/>
          <p:cNvSpPr>
            <a:spLocks noGrp="1" noChangeArrowheads="1"/>
          </p:cNvSpPr>
          <p:nvPr>
            <p:ph type="dt" idx="10"/>
          </p:nvPr>
        </p:nvSpPr>
        <p:spPr>
          <a:ln/>
        </p:spPr>
        <p:txBody>
          <a:bodyPr/>
          <a:lstStyle>
            <a:lvl1pPr>
              <a:defRPr/>
            </a:lvl1pPr>
          </a:lstStyle>
          <a:p>
            <a:pPr>
              <a:defRPr/>
            </a:pPr>
            <a:endParaRPr lang="en-GB" altLang="zh-CN"/>
          </a:p>
        </p:txBody>
      </p:sp>
      <p:sp>
        <p:nvSpPr>
          <p:cNvPr id="5" name="Rectangle 13"/>
          <p:cNvSpPr>
            <a:spLocks noGrp="1" noChangeArrowheads="1"/>
          </p:cNvSpPr>
          <p:nvPr>
            <p:ph type="ftr" idx="11"/>
          </p:nvPr>
        </p:nvSpPr>
        <p:spPr>
          <a:ln/>
        </p:spPr>
        <p:txBody>
          <a:bodyPr/>
          <a:lstStyle>
            <a:lvl1pPr>
              <a:defRPr/>
            </a:lvl1pPr>
          </a:lstStyle>
          <a:p>
            <a:pPr>
              <a:defRPr/>
            </a:pPr>
            <a:endParaRPr lang="en-GB" altLang="zh-CN"/>
          </a:p>
        </p:txBody>
      </p:sp>
      <p:sp>
        <p:nvSpPr>
          <p:cNvPr id="6" name="Rectangle 14"/>
          <p:cNvSpPr>
            <a:spLocks noGrp="1" noChangeArrowheads="1"/>
          </p:cNvSpPr>
          <p:nvPr>
            <p:ph type="sldNum" idx="12"/>
          </p:nvPr>
        </p:nvSpPr>
        <p:spPr>
          <a:ln/>
        </p:spPr>
        <p:txBody>
          <a:bodyPr/>
          <a:lstStyle>
            <a:lvl1pPr>
              <a:defRPr/>
            </a:lvl1pPr>
          </a:lstStyle>
          <a:p>
            <a:fld id="{00D228EE-2C06-4CC6-AC05-424BCDE267D7}" type="slidenum">
              <a:rPr lang="en-GB" altLang="zh-CN"/>
              <a:pPr/>
              <a:t>‹#›</a:t>
            </a:fld>
            <a:endParaRPr lang="en-GB" altLang="zh-CN"/>
          </a:p>
        </p:txBody>
      </p:sp>
    </p:spTree>
    <p:extLst>
      <p:ext uri="{BB962C8B-B14F-4D97-AF65-F5344CB8AC3E}">
        <p14:creationId xmlns:p14="http://schemas.microsoft.com/office/powerpoint/2010/main" val="3199608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2"/>
          <p:cNvSpPr>
            <a:spLocks noGrp="1" noChangeArrowheads="1"/>
          </p:cNvSpPr>
          <p:nvPr>
            <p:ph type="dt" idx="10"/>
          </p:nvPr>
        </p:nvSpPr>
        <p:spPr>
          <a:ln/>
        </p:spPr>
        <p:txBody>
          <a:bodyPr/>
          <a:lstStyle>
            <a:lvl1pPr>
              <a:defRPr/>
            </a:lvl1pPr>
          </a:lstStyle>
          <a:p>
            <a:pPr>
              <a:defRPr/>
            </a:pPr>
            <a:endParaRPr lang="en-GB" altLang="zh-CN"/>
          </a:p>
        </p:txBody>
      </p:sp>
      <p:sp>
        <p:nvSpPr>
          <p:cNvPr id="5" name="Rectangle 13"/>
          <p:cNvSpPr>
            <a:spLocks noGrp="1" noChangeArrowheads="1"/>
          </p:cNvSpPr>
          <p:nvPr>
            <p:ph type="ftr" idx="11"/>
          </p:nvPr>
        </p:nvSpPr>
        <p:spPr>
          <a:ln/>
        </p:spPr>
        <p:txBody>
          <a:bodyPr/>
          <a:lstStyle>
            <a:lvl1pPr>
              <a:defRPr/>
            </a:lvl1pPr>
          </a:lstStyle>
          <a:p>
            <a:pPr>
              <a:defRPr/>
            </a:pPr>
            <a:endParaRPr lang="en-GB" altLang="zh-CN"/>
          </a:p>
        </p:txBody>
      </p:sp>
      <p:sp>
        <p:nvSpPr>
          <p:cNvPr id="6" name="Rectangle 14"/>
          <p:cNvSpPr>
            <a:spLocks noGrp="1" noChangeArrowheads="1"/>
          </p:cNvSpPr>
          <p:nvPr>
            <p:ph type="sldNum" idx="12"/>
          </p:nvPr>
        </p:nvSpPr>
        <p:spPr>
          <a:ln/>
        </p:spPr>
        <p:txBody>
          <a:bodyPr/>
          <a:lstStyle>
            <a:lvl1pPr>
              <a:defRPr/>
            </a:lvl1pPr>
          </a:lstStyle>
          <a:p>
            <a:fld id="{5B7C82DB-35F7-46D9-88E0-0E2A93F62724}" type="slidenum">
              <a:rPr lang="en-GB" altLang="zh-CN"/>
              <a:pPr/>
              <a:t>‹#›</a:t>
            </a:fld>
            <a:endParaRPr lang="en-GB" altLang="zh-CN"/>
          </a:p>
        </p:txBody>
      </p:sp>
    </p:spTree>
    <p:extLst>
      <p:ext uri="{BB962C8B-B14F-4D97-AF65-F5344CB8AC3E}">
        <p14:creationId xmlns:p14="http://schemas.microsoft.com/office/powerpoint/2010/main" val="3311288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smtClean="0"/>
              <a:t>Click to edit Master text styles</a:t>
            </a:r>
          </a:p>
        </p:txBody>
      </p:sp>
      <p:sp>
        <p:nvSpPr>
          <p:cNvPr id="4" name="Rectangle 12"/>
          <p:cNvSpPr>
            <a:spLocks noGrp="1" noChangeArrowheads="1"/>
          </p:cNvSpPr>
          <p:nvPr>
            <p:ph type="dt" idx="10"/>
          </p:nvPr>
        </p:nvSpPr>
        <p:spPr>
          <a:ln/>
        </p:spPr>
        <p:txBody>
          <a:bodyPr/>
          <a:lstStyle>
            <a:lvl1pPr>
              <a:defRPr/>
            </a:lvl1pPr>
          </a:lstStyle>
          <a:p>
            <a:pPr>
              <a:defRPr/>
            </a:pPr>
            <a:endParaRPr lang="en-GB" altLang="zh-CN"/>
          </a:p>
        </p:txBody>
      </p:sp>
      <p:sp>
        <p:nvSpPr>
          <p:cNvPr id="5" name="Rectangle 13"/>
          <p:cNvSpPr>
            <a:spLocks noGrp="1" noChangeArrowheads="1"/>
          </p:cNvSpPr>
          <p:nvPr>
            <p:ph type="ftr" idx="11"/>
          </p:nvPr>
        </p:nvSpPr>
        <p:spPr>
          <a:ln/>
        </p:spPr>
        <p:txBody>
          <a:bodyPr/>
          <a:lstStyle>
            <a:lvl1pPr>
              <a:defRPr/>
            </a:lvl1pPr>
          </a:lstStyle>
          <a:p>
            <a:pPr>
              <a:defRPr/>
            </a:pPr>
            <a:endParaRPr lang="en-GB" altLang="zh-CN"/>
          </a:p>
        </p:txBody>
      </p:sp>
      <p:sp>
        <p:nvSpPr>
          <p:cNvPr id="6" name="Rectangle 14"/>
          <p:cNvSpPr>
            <a:spLocks noGrp="1" noChangeArrowheads="1"/>
          </p:cNvSpPr>
          <p:nvPr>
            <p:ph type="sldNum" idx="12"/>
          </p:nvPr>
        </p:nvSpPr>
        <p:spPr>
          <a:ln/>
        </p:spPr>
        <p:txBody>
          <a:bodyPr/>
          <a:lstStyle>
            <a:lvl1pPr>
              <a:defRPr/>
            </a:lvl1pPr>
          </a:lstStyle>
          <a:p>
            <a:fld id="{40959990-BD03-4A59-96BD-039A93BFC819}" type="slidenum">
              <a:rPr lang="en-GB" altLang="zh-CN"/>
              <a:pPr/>
              <a:t>‹#›</a:t>
            </a:fld>
            <a:endParaRPr lang="en-GB" altLang="zh-CN"/>
          </a:p>
        </p:txBody>
      </p:sp>
    </p:spTree>
    <p:extLst>
      <p:ext uri="{BB962C8B-B14F-4D97-AF65-F5344CB8AC3E}">
        <p14:creationId xmlns:p14="http://schemas.microsoft.com/office/powerpoint/2010/main" val="4790166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sz="half" idx="1"/>
          </p:nvPr>
        </p:nvSpPr>
        <p:spPr>
          <a:xfrm>
            <a:off x="457200" y="1604963"/>
            <a:ext cx="4037013" cy="4522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4646613" y="1604963"/>
            <a:ext cx="4037012" cy="4522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Rectangle 12"/>
          <p:cNvSpPr>
            <a:spLocks noGrp="1" noChangeArrowheads="1"/>
          </p:cNvSpPr>
          <p:nvPr>
            <p:ph type="dt" idx="10"/>
          </p:nvPr>
        </p:nvSpPr>
        <p:spPr>
          <a:ln/>
        </p:spPr>
        <p:txBody>
          <a:bodyPr/>
          <a:lstStyle>
            <a:lvl1pPr>
              <a:defRPr/>
            </a:lvl1pPr>
          </a:lstStyle>
          <a:p>
            <a:pPr>
              <a:defRPr/>
            </a:pPr>
            <a:endParaRPr lang="en-GB" altLang="zh-CN"/>
          </a:p>
        </p:txBody>
      </p:sp>
      <p:sp>
        <p:nvSpPr>
          <p:cNvPr id="6" name="Rectangle 13"/>
          <p:cNvSpPr>
            <a:spLocks noGrp="1" noChangeArrowheads="1"/>
          </p:cNvSpPr>
          <p:nvPr>
            <p:ph type="ftr" idx="11"/>
          </p:nvPr>
        </p:nvSpPr>
        <p:spPr>
          <a:ln/>
        </p:spPr>
        <p:txBody>
          <a:bodyPr/>
          <a:lstStyle>
            <a:lvl1pPr>
              <a:defRPr/>
            </a:lvl1pPr>
          </a:lstStyle>
          <a:p>
            <a:pPr>
              <a:defRPr/>
            </a:pPr>
            <a:endParaRPr lang="en-GB" altLang="zh-CN"/>
          </a:p>
        </p:txBody>
      </p:sp>
      <p:sp>
        <p:nvSpPr>
          <p:cNvPr id="7" name="Rectangle 14"/>
          <p:cNvSpPr>
            <a:spLocks noGrp="1" noChangeArrowheads="1"/>
          </p:cNvSpPr>
          <p:nvPr>
            <p:ph type="sldNum" idx="12"/>
          </p:nvPr>
        </p:nvSpPr>
        <p:spPr>
          <a:ln/>
        </p:spPr>
        <p:txBody>
          <a:bodyPr/>
          <a:lstStyle>
            <a:lvl1pPr>
              <a:defRPr/>
            </a:lvl1pPr>
          </a:lstStyle>
          <a:p>
            <a:fld id="{6A26BEF8-2488-4734-9643-A3865E8683C3}" type="slidenum">
              <a:rPr lang="en-GB" altLang="zh-CN"/>
              <a:pPr/>
              <a:t>‹#›</a:t>
            </a:fld>
            <a:endParaRPr lang="en-GB" altLang="zh-CN"/>
          </a:p>
        </p:txBody>
      </p:sp>
    </p:spTree>
    <p:extLst>
      <p:ext uri="{BB962C8B-B14F-4D97-AF65-F5344CB8AC3E}">
        <p14:creationId xmlns:p14="http://schemas.microsoft.com/office/powerpoint/2010/main" val="1257927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7" name="Rectangle 12"/>
          <p:cNvSpPr>
            <a:spLocks noGrp="1" noChangeArrowheads="1"/>
          </p:cNvSpPr>
          <p:nvPr>
            <p:ph type="dt" idx="10"/>
          </p:nvPr>
        </p:nvSpPr>
        <p:spPr>
          <a:ln/>
        </p:spPr>
        <p:txBody>
          <a:bodyPr/>
          <a:lstStyle>
            <a:lvl1pPr>
              <a:defRPr/>
            </a:lvl1pPr>
          </a:lstStyle>
          <a:p>
            <a:pPr>
              <a:defRPr/>
            </a:pPr>
            <a:endParaRPr lang="en-GB" altLang="zh-CN"/>
          </a:p>
        </p:txBody>
      </p:sp>
      <p:sp>
        <p:nvSpPr>
          <p:cNvPr id="8" name="Rectangle 13"/>
          <p:cNvSpPr>
            <a:spLocks noGrp="1" noChangeArrowheads="1"/>
          </p:cNvSpPr>
          <p:nvPr>
            <p:ph type="ftr" idx="11"/>
          </p:nvPr>
        </p:nvSpPr>
        <p:spPr>
          <a:ln/>
        </p:spPr>
        <p:txBody>
          <a:bodyPr/>
          <a:lstStyle>
            <a:lvl1pPr>
              <a:defRPr/>
            </a:lvl1pPr>
          </a:lstStyle>
          <a:p>
            <a:pPr>
              <a:defRPr/>
            </a:pPr>
            <a:endParaRPr lang="en-GB" altLang="zh-CN"/>
          </a:p>
        </p:txBody>
      </p:sp>
      <p:sp>
        <p:nvSpPr>
          <p:cNvPr id="9" name="Rectangle 14"/>
          <p:cNvSpPr>
            <a:spLocks noGrp="1" noChangeArrowheads="1"/>
          </p:cNvSpPr>
          <p:nvPr>
            <p:ph type="sldNum" idx="12"/>
          </p:nvPr>
        </p:nvSpPr>
        <p:spPr>
          <a:ln/>
        </p:spPr>
        <p:txBody>
          <a:bodyPr/>
          <a:lstStyle>
            <a:lvl1pPr>
              <a:defRPr/>
            </a:lvl1pPr>
          </a:lstStyle>
          <a:p>
            <a:fld id="{76B441EF-3A66-4EA5-90C4-2450D0EBF2E5}" type="slidenum">
              <a:rPr lang="en-GB" altLang="zh-CN"/>
              <a:pPr/>
              <a:t>‹#›</a:t>
            </a:fld>
            <a:endParaRPr lang="en-GB" altLang="zh-CN"/>
          </a:p>
        </p:txBody>
      </p:sp>
    </p:spTree>
    <p:extLst>
      <p:ext uri="{BB962C8B-B14F-4D97-AF65-F5344CB8AC3E}">
        <p14:creationId xmlns:p14="http://schemas.microsoft.com/office/powerpoint/2010/main" val="40782136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Rectangle 12"/>
          <p:cNvSpPr>
            <a:spLocks noGrp="1" noChangeArrowheads="1"/>
          </p:cNvSpPr>
          <p:nvPr>
            <p:ph type="dt" idx="10"/>
          </p:nvPr>
        </p:nvSpPr>
        <p:spPr>
          <a:ln/>
        </p:spPr>
        <p:txBody>
          <a:bodyPr/>
          <a:lstStyle>
            <a:lvl1pPr>
              <a:defRPr/>
            </a:lvl1pPr>
          </a:lstStyle>
          <a:p>
            <a:pPr>
              <a:defRPr/>
            </a:pPr>
            <a:endParaRPr lang="en-GB" altLang="zh-CN"/>
          </a:p>
        </p:txBody>
      </p:sp>
      <p:sp>
        <p:nvSpPr>
          <p:cNvPr id="4" name="Rectangle 13"/>
          <p:cNvSpPr>
            <a:spLocks noGrp="1" noChangeArrowheads="1"/>
          </p:cNvSpPr>
          <p:nvPr>
            <p:ph type="ftr" idx="11"/>
          </p:nvPr>
        </p:nvSpPr>
        <p:spPr>
          <a:ln/>
        </p:spPr>
        <p:txBody>
          <a:bodyPr/>
          <a:lstStyle>
            <a:lvl1pPr>
              <a:defRPr/>
            </a:lvl1pPr>
          </a:lstStyle>
          <a:p>
            <a:pPr>
              <a:defRPr/>
            </a:pPr>
            <a:endParaRPr lang="en-GB" altLang="zh-CN"/>
          </a:p>
        </p:txBody>
      </p:sp>
      <p:sp>
        <p:nvSpPr>
          <p:cNvPr id="5" name="Rectangle 14"/>
          <p:cNvSpPr>
            <a:spLocks noGrp="1" noChangeArrowheads="1"/>
          </p:cNvSpPr>
          <p:nvPr>
            <p:ph type="sldNum" idx="12"/>
          </p:nvPr>
        </p:nvSpPr>
        <p:spPr>
          <a:ln/>
        </p:spPr>
        <p:txBody>
          <a:bodyPr/>
          <a:lstStyle>
            <a:lvl1pPr>
              <a:defRPr/>
            </a:lvl1pPr>
          </a:lstStyle>
          <a:p>
            <a:fld id="{11A011D6-ED26-4028-B43F-A78EE08909CD}" type="slidenum">
              <a:rPr lang="en-GB" altLang="zh-CN"/>
              <a:pPr/>
              <a:t>‹#›</a:t>
            </a:fld>
            <a:endParaRPr lang="en-GB" altLang="zh-CN"/>
          </a:p>
        </p:txBody>
      </p:sp>
    </p:spTree>
    <p:extLst>
      <p:ext uri="{BB962C8B-B14F-4D97-AF65-F5344CB8AC3E}">
        <p14:creationId xmlns:p14="http://schemas.microsoft.com/office/powerpoint/2010/main" val="33665536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2"/>
          <p:cNvSpPr>
            <a:spLocks noGrp="1" noChangeArrowheads="1"/>
          </p:cNvSpPr>
          <p:nvPr>
            <p:ph type="dt" idx="10"/>
          </p:nvPr>
        </p:nvSpPr>
        <p:spPr>
          <a:ln/>
        </p:spPr>
        <p:txBody>
          <a:bodyPr/>
          <a:lstStyle>
            <a:lvl1pPr>
              <a:defRPr/>
            </a:lvl1pPr>
          </a:lstStyle>
          <a:p>
            <a:pPr>
              <a:defRPr/>
            </a:pPr>
            <a:endParaRPr lang="en-GB" altLang="zh-CN"/>
          </a:p>
        </p:txBody>
      </p:sp>
      <p:sp>
        <p:nvSpPr>
          <p:cNvPr id="3" name="Rectangle 13"/>
          <p:cNvSpPr>
            <a:spLocks noGrp="1" noChangeArrowheads="1"/>
          </p:cNvSpPr>
          <p:nvPr>
            <p:ph type="ftr" idx="11"/>
          </p:nvPr>
        </p:nvSpPr>
        <p:spPr>
          <a:ln/>
        </p:spPr>
        <p:txBody>
          <a:bodyPr/>
          <a:lstStyle>
            <a:lvl1pPr>
              <a:defRPr/>
            </a:lvl1pPr>
          </a:lstStyle>
          <a:p>
            <a:pPr>
              <a:defRPr/>
            </a:pPr>
            <a:endParaRPr lang="en-GB" altLang="zh-CN"/>
          </a:p>
        </p:txBody>
      </p:sp>
      <p:sp>
        <p:nvSpPr>
          <p:cNvPr id="4" name="Rectangle 14"/>
          <p:cNvSpPr>
            <a:spLocks noGrp="1" noChangeArrowheads="1"/>
          </p:cNvSpPr>
          <p:nvPr>
            <p:ph type="sldNum" idx="12"/>
          </p:nvPr>
        </p:nvSpPr>
        <p:spPr>
          <a:ln/>
        </p:spPr>
        <p:txBody>
          <a:bodyPr/>
          <a:lstStyle>
            <a:lvl1pPr>
              <a:defRPr/>
            </a:lvl1pPr>
          </a:lstStyle>
          <a:p>
            <a:fld id="{209962F6-08EF-46C4-9C6A-D73CA4BD6905}" type="slidenum">
              <a:rPr lang="en-GB" altLang="zh-CN"/>
              <a:pPr/>
              <a:t>‹#›</a:t>
            </a:fld>
            <a:endParaRPr lang="en-GB" altLang="zh-CN"/>
          </a:p>
        </p:txBody>
      </p:sp>
    </p:spTree>
    <p:extLst>
      <p:ext uri="{BB962C8B-B14F-4D97-AF65-F5344CB8AC3E}">
        <p14:creationId xmlns:p14="http://schemas.microsoft.com/office/powerpoint/2010/main" val="1000472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0"/>
          <p:cNvSpPr>
            <a:spLocks noGrp="1" noChangeArrowheads="1"/>
          </p:cNvSpPr>
          <p:nvPr>
            <p:ph type="dt" idx="10"/>
          </p:nvPr>
        </p:nvSpPr>
        <p:spPr>
          <a:ln/>
        </p:spPr>
        <p:txBody>
          <a:bodyPr/>
          <a:lstStyle>
            <a:lvl1pPr>
              <a:defRPr/>
            </a:lvl1pPr>
          </a:lstStyle>
          <a:p>
            <a:pPr>
              <a:defRPr/>
            </a:pPr>
            <a:endParaRPr lang="en-GB" altLang="zh-CN"/>
          </a:p>
        </p:txBody>
      </p:sp>
      <p:sp>
        <p:nvSpPr>
          <p:cNvPr id="5" name="Rectangle 11"/>
          <p:cNvSpPr>
            <a:spLocks noGrp="1" noChangeArrowheads="1"/>
          </p:cNvSpPr>
          <p:nvPr>
            <p:ph type="ftr" idx="11"/>
          </p:nvPr>
        </p:nvSpPr>
        <p:spPr>
          <a:ln/>
        </p:spPr>
        <p:txBody>
          <a:bodyPr/>
          <a:lstStyle>
            <a:lvl1pPr>
              <a:defRPr/>
            </a:lvl1pPr>
          </a:lstStyle>
          <a:p>
            <a:pPr>
              <a:defRPr/>
            </a:pPr>
            <a:endParaRPr lang="en-GB" altLang="zh-CN"/>
          </a:p>
        </p:txBody>
      </p:sp>
      <p:sp>
        <p:nvSpPr>
          <p:cNvPr id="6" name="Rectangle 12"/>
          <p:cNvSpPr>
            <a:spLocks noGrp="1" noChangeArrowheads="1"/>
          </p:cNvSpPr>
          <p:nvPr>
            <p:ph type="sldNum" idx="12"/>
          </p:nvPr>
        </p:nvSpPr>
        <p:spPr>
          <a:ln/>
        </p:spPr>
        <p:txBody>
          <a:bodyPr/>
          <a:lstStyle>
            <a:lvl1pPr>
              <a:defRPr/>
            </a:lvl1pPr>
          </a:lstStyle>
          <a:p>
            <a:fld id="{0FE53DB8-B314-4FD6-BD60-F726B28521D0}" type="slidenum">
              <a:rPr lang="en-GB" altLang="zh-CN"/>
              <a:pPr/>
              <a:t>‹#›</a:t>
            </a:fld>
            <a:endParaRPr lang="en-GB" altLang="zh-CN"/>
          </a:p>
        </p:txBody>
      </p:sp>
    </p:spTree>
    <p:extLst>
      <p:ext uri="{BB962C8B-B14F-4D97-AF65-F5344CB8AC3E}">
        <p14:creationId xmlns:p14="http://schemas.microsoft.com/office/powerpoint/2010/main" val="421611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Rectangle 12"/>
          <p:cNvSpPr>
            <a:spLocks noGrp="1" noChangeArrowheads="1"/>
          </p:cNvSpPr>
          <p:nvPr>
            <p:ph type="dt" idx="10"/>
          </p:nvPr>
        </p:nvSpPr>
        <p:spPr>
          <a:ln/>
        </p:spPr>
        <p:txBody>
          <a:bodyPr/>
          <a:lstStyle>
            <a:lvl1pPr>
              <a:defRPr/>
            </a:lvl1pPr>
          </a:lstStyle>
          <a:p>
            <a:pPr>
              <a:defRPr/>
            </a:pPr>
            <a:endParaRPr lang="en-GB" altLang="zh-CN"/>
          </a:p>
        </p:txBody>
      </p:sp>
      <p:sp>
        <p:nvSpPr>
          <p:cNvPr id="6" name="Rectangle 13"/>
          <p:cNvSpPr>
            <a:spLocks noGrp="1" noChangeArrowheads="1"/>
          </p:cNvSpPr>
          <p:nvPr>
            <p:ph type="ftr" idx="11"/>
          </p:nvPr>
        </p:nvSpPr>
        <p:spPr>
          <a:ln/>
        </p:spPr>
        <p:txBody>
          <a:bodyPr/>
          <a:lstStyle>
            <a:lvl1pPr>
              <a:defRPr/>
            </a:lvl1pPr>
          </a:lstStyle>
          <a:p>
            <a:pPr>
              <a:defRPr/>
            </a:pPr>
            <a:endParaRPr lang="en-GB" altLang="zh-CN"/>
          </a:p>
        </p:txBody>
      </p:sp>
      <p:sp>
        <p:nvSpPr>
          <p:cNvPr id="7" name="Rectangle 14"/>
          <p:cNvSpPr>
            <a:spLocks noGrp="1" noChangeArrowheads="1"/>
          </p:cNvSpPr>
          <p:nvPr>
            <p:ph type="sldNum" idx="12"/>
          </p:nvPr>
        </p:nvSpPr>
        <p:spPr>
          <a:ln/>
        </p:spPr>
        <p:txBody>
          <a:bodyPr/>
          <a:lstStyle>
            <a:lvl1pPr>
              <a:defRPr/>
            </a:lvl1pPr>
          </a:lstStyle>
          <a:p>
            <a:fld id="{0E1605D2-9C7E-4405-A6B0-978EC3CECB5D}" type="slidenum">
              <a:rPr lang="en-GB" altLang="zh-CN"/>
              <a:pPr/>
              <a:t>‹#›</a:t>
            </a:fld>
            <a:endParaRPr lang="en-GB" altLang="zh-CN"/>
          </a:p>
        </p:txBody>
      </p:sp>
    </p:spTree>
    <p:extLst>
      <p:ext uri="{BB962C8B-B14F-4D97-AF65-F5344CB8AC3E}">
        <p14:creationId xmlns:p14="http://schemas.microsoft.com/office/powerpoint/2010/main" val="3313838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Rectangle 12"/>
          <p:cNvSpPr>
            <a:spLocks noGrp="1" noChangeArrowheads="1"/>
          </p:cNvSpPr>
          <p:nvPr>
            <p:ph type="dt" idx="10"/>
          </p:nvPr>
        </p:nvSpPr>
        <p:spPr>
          <a:ln/>
        </p:spPr>
        <p:txBody>
          <a:bodyPr/>
          <a:lstStyle>
            <a:lvl1pPr>
              <a:defRPr/>
            </a:lvl1pPr>
          </a:lstStyle>
          <a:p>
            <a:pPr>
              <a:defRPr/>
            </a:pPr>
            <a:endParaRPr lang="en-GB" altLang="zh-CN"/>
          </a:p>
        </p:txBody>
      </p:sp>
      <p:sp>
        <p:nvSpPr>
          <p:cNvPr id="6" name="Rectangle 13"/>
          <p:cNvSpPr>
            <a:spLocks noGrp="1" noChangeArrowheads="1"/>
          </p:cNvSpPr>
          <p:nvPr>
            <p:ph type="ftr" idx="11"/>
          </p:nvPr>
        </p:nvSpPr>
        <p:spPr>
          <a:ln/>
        </p:spPr>
        <p:txBody>
          <a:bodyPr/>
          <a:lstStyle>
            <a:lvl1pPr>
              <a:defRPr/>
            </a:lvl1pPr>
          </a:lstStyle>
          <a:p>
            <a:pPr>
              <a:defRPr/>
            </a:pPr>
            <a:endParaRPr lang="en-GB" altLang="zh-CN"/>
          </a:p>
        </p:txBody>
      </p:sp>
      <p:sp>
        <p:nvSpPr>
          <p:cNvPr id="7" name="Rectangle 14"/>
          <p:cNvSpPr>
            <a:spLocks noGrp="1" noChangeArrowheads="1"/>
          </p:cNvSpPr>
          <p:nvPr>
            <p:ph type="sldNum" idx="12"/>
          </p:nvPr>
        </p:nvSpPr>
        <p:spPr>
          <a:ln/>
        </p:spPr>
        <p:txBody>
          <a:bodyPr/>
          <a:lstStyle>
            <a:lvl1pPr>
              <a:defRPr/>
            </a:lvl1pPr>
          </a:lstStyle>
          <a:p>
            <a:fld id="{237B008E-1802-4319-8E4E-E3B6C88248B6}" type="slidenum">
              <a:rPr lang="en-GB" altLang="zh-CN"/>
              <a:pPr/>
              <a:t>‹#›</a:t>
            </a:fld>
            <a:endParaRPr lang="en-GB" altLang="zh-CN"/>
          </a:p>
        </p:txBody>
      </p:sp>
    </p:spTree>
    <p:extLst>
      <p:ext uri="{BB962C8B-B14F-4D97-AF65-F5344CB8AC3E}">
        <p14:creationId xmlns:p14="http://schemas.microsoft.com/office/powerpoint/2010/main" val="40263272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2"/>
          <p:cNvSpPr>
            <a:spLocks noGrp="1" noChangeArrowheads="1"/>
          </p:cNvSpPr>
          <p:nvPr>
            <p:ph type="dt" idx="10"/>
          </p:nvPr>
        </p:nvSpPr>
        <p:spPr>
          <a:ln/>
        </p:spPr>
        <p:txBody>
          <a:bodyPr/>
          <a:lstStyle>
            <a:lvl1pPr>
              <a:defRPr/>
            </a:lvl1pPr>
          </a:lstStyle>
          <a:p>
            <a:pPr>
              <a:defRPr/>
            </a:pPr>
            <a:endParaRPr lang="en-GB" altLang="zh-CN"/>
          </a:p>
        </p:txBody>
      </p:sp>
      <p:sp>
        <p:nvSpPr>
          <p:cNvPr id="5" name="Rectangle 13"/>
          <p:cNvSpPr>
            <a:spLocks noGrp="1" noChangeArrowheads="1"/>
          </p:cNvSpPr>
          <p:nvPr>
            <p:ph type="ftr" idx="11"/>
          </p:nvPr>
        </p:nvSpPr>
        <p:spPr>
          <a:ln/>
        </p:spPr>
        <p:txBody>
          <a:bodyPr/>
          <a:lstStyle>
            <a:lvl1pPr>
              <a:defRPr/>
            </a:lvl1pPr>
          </a:lstStyle>
          <a:p>
            <a:pPr>
              <a:defRPr/>
            </a:pPr>
            <a:endParaRPr lang="en-GB" altLang="zh-CN"/>
          </a:p>
        </p:txBody>
      </p:sp>
      <p:sp>
        <p:nvSpPr>
          <p:cNvPr id="6" name="Rectangle 14"/>
          <p:cNvSpPr>
            <a:spLocks noGrp="1" noChangeArrowheads="1"/>
          </p:cNvSpPr>
          <p:nvPr>
            <p:ph type="sldNum" idx="12"/>
          </p:nvPr>
        </p:nvSpPr>
        <p:spPr>
          <a:ln/>
        </p:spPr>
        <p:txBody>
          <a:bodyPr/>
          <a:lstStyle>
            <a:lvl1pPr>
              <a:defRPr/>
            </a:lvl1pPr>
          </a:lstStyle>
          <a:p>
            <a:fld id="{6DCE0A54-2ADD-4009-8190-65EABE52307E}" type="slidenum">
              <a:rPr lang="en-GB" altLang="zh-CN"/>
              <a:pPr/>
              <a:t>‹#›</a:t>
            </a:fld>
            <a:endParaRPr lang="en-GB" altLang="zh-CN"/>
          </a:p>
        </p:txBody>
      </p:sp>
    </p:spTree>
    <p:extLst>
      <p:ext uri="{BB962C8B-B14F-4D97-AF65-F5344CB8AC3E}">
        <p14:creationId xmlns:p14="http://schemas.microsoft.com/office/powerpoint/2010/main" val="32163129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4963" y="1604963"/>
            <a:ext cx="2074862" cy="4522787"/>
          </a:xfrm>
        </p:spPr>
        <p:txBody>
          <a:bodyPr vert="eaVert"/>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a:xfrm>
            <a:off x="457200" y="1604963"/>
            <a:ext cx="6075363" cy="4522787"/>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Rectangle 12"/>
          <p:cNvSpPr>
            <a:spLocks noGrp="1" noChangeArrowheads="1"/>
          </p:cNvSpPr>
          <p:nvPr>
            <p:ph type="dt" idx="10"/>
          </p:nvPr>
        </p:nvSpPr>
        <p:spPr>
          <a:ln/>
        </p:spPr>
        <p:txBody>
          <a:bodyPr/>
          <a:lstStyle>
            <a:lvl1pPr>
              <a:defRPr/>
            </a:lvl1pPr>
          </a:lstStyle>
          <a:p>
            <a:pPr>
              <a:defRPr/>
            </a:pPr>
            <a:endParaRPr lang="en-GB" altLang="zh-CN"/>
          </a:p>
        </p:txBody>
      </p:sp>
      <p:sp>
        <p:nvSpPr>
          <p:cNvPr id="5" name="Rectangle 13"/>
          <p:cNvSpPr>
            <a:spLocks noGrp="1" noChangeArrowheads="1"/>
          </p:cNvSpPr>
          <p:nvPr>
            <p:ph type="ftr" idx="11"/>
          </p:nvPr>
        </p:nvSpPr>
        <p:spPr>
          <a:ln/>
        </p:spPr>
        <p:txBody>
          <a:bodyPr/>
          <a:lstStyle>
            <a:lvl1pPr>
              <a:defRPr/>
            </a:lvl1pPr>
          </a:lstStyle>
          <a:p>
            <a:pPr>
              <a:defRPr/>
            </a:pPr>
            <a:endParaRPr lang="en-GB" altLang="zh-CN"/>
          </a:p>
        </p:txBody>
      </p:sp>
      <p:sp>
        <p:nvSpPr>
          <p:cNvPr id="6" name="Rectangle 14"/>
          <p:cNvSpPr>
            <a:spLocks noGrp="1" noChangeArrowheads="1"/>
          </p:cNvSpPr>
          <p:nvPr>
            <p:ph type="sldNum" idx="12"/>
          </p:nvPr>
        </p:nvSpPr>
        <p:spPr>
          <a:ln/>
        </p:spPr>
        <p:txBody>
          <a:bodyPr/>
          <a:lstStyle>
            <a:lvl1pPr>
              <a:defRPr/>
            </a:lvl1pPr>
          </a:lstStyle>
          <a:p>
            <a:fld id="{CA072009-1C9B-4E3B-B91D-C0F219EAA9E8}" type="slidenum">
              <a:rPr lang="en-GB" altLang="zh-CN"/>
              <a:pPr/>
              <a:t>‹#›</a:t>
            </a:fld>
            <a:endParaRPr lang="en-GB" altLang="zh-CN"/>
          </a:p>
        </p:txBody>
      </p:sp>
    </p:spTree>
    <p:extLst>
      <p:ext uri="{BB962C8B-B14F-4D97-AF65-F5344CB8AC3E}">
        <p14:creationId xmlns:p14="http://schemas.microsoft.com/office/powerpoint/2010/main" val="2619881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990600" y="1676400"/>
            <a:ext cx="7769225" cy="1458913"/>
          </a:xfrm>
        </p:spPr>
        <p:txBody>
          <a:bodyPr/>
          <a:lstStyle/>
          <a:p>
            <a:r>
              <a:rPr lang="en-US" altLang="zh-CN" smtClean="0"/>
              <a:t>Click to edit Master title style</a:t>
            </a:r>
            <a:endParaRPr lang="zh-CN" altLang="en-US"/>
          </a:p>
        </p:txBody>
      </p:sp>
      <p:sp>
        <p:nvSpPr>
          <p:cNvPr id="3" name="Rectangle 12"/>
          <p:cNvSpPr>
            <a:spLocks noGrp="1" noChangeArrowheads="1"/>
          </p:cNvSpPr>
          <p:nvPr>
            <p:ph type="dt" idx="10"/>
          </p:nvPr>
        </p:nvSpPr>
        <p:spPr>
          <a:ln/>
        </p:spPr>
        <p:txBody>
          <a:bodyPr/>
          <a:lstStyle>
            <a:lvl1pPr>
              <a:defRPr/>
            </a:lvl1pPr>
          </a:lstStyle>
          <a:p>
            <a:pPr>
              <a:defRPr/>
            </a:pPr>
            <a:endParaRPr lang="en-GB" altLang="zh-CN"/>
          </a:p>
        </p:txBody>
      </p:sp>
      <p:sp>
        <p:nvSpPr>
          <p:cNvPr id="4" name="Rectangle 13"/>
          <p:cNvSpPr>
            <a:spLocks noGrp="1" noChangeArrowheads="1"/>
          </p:cNvSpPr>
          <p:nvPr>
            <p:ph type="ftr" idx="11"/>
          </p:nvPr>
        </p:nvSpPr>
        <p:spPr>
          <a:ln/>
        </p:spPr>
        <p:txBody>
          <a:bodyPr/>
          <a:lstStyle>
            <a:lvl1pPr>
              <a:defRPr/>
            </a:lvl1pPr>
          </a:lstStyle>
          <a:p>
            <a:pPr>
              <a:defRPr/>
            </a:pPr>
            <a:endParaRPr lang="en-GB" altLang="zh-CN"/>
          </a:p>
        </p:txBody>
      </p:sp>
      <p:sp>
        <p:nvSpPr>
          <p:cNvPr id="5" name="Rectangle 14"/>
          <p:cNvSpPr>
            <a:spLocks noGrp="1" noChangeArrowheads="1"/>
          </p:cNvSpPr>
          <p:nvPr>
            <p:ph type="sldNum" idx="12"/>
          </p:nvPr>
        </p:nvSpPr>
        <p:spPr>
          <a:ln/>
        </p:spPr>
        <p:txBody>
          <a:bodyPr/>
          <a:lstStyle>
            <a:lvl1pPr>
              <a:defRPr/>
            </a:lvl1pPr>
          </a:lstStyle>
          <a:p>
            <a:fld id="{4B8EEF31-B499-490C-AFA2-21EE2D0B75EB}" type="slidenum">
              <a:rPr lang="en-GB" altLang="zh-CN"/>
              <a:pPr/>
              <a:t>‹#›</a:t>
            </a:fld>
            <a:endParaRPr lang="en-GB" altLang="zh-CN"/>
          </a:p>
        </p:txBody>
      </p:sp>
    </p:spTree>
    <p:extLst>
      <p:ext uri="{BB962C8B-B14F-4D97-AF65-F5344CB8AC3E}">
        <p14:creationId xmlns:p14="http://schemas.microsoft.com/office/powerpoint/2010/main" val="2942390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ltLang="zh-CN" smtClean="0"/>
              <a:t>Click to edit Master text styles</a:t>
            </a:r>
          </a:p>
        </p:txBody>
      </p:sp>
      <p:sp>
        <p:nvSpPr>
          <p:cNvPr id="4" name="Rectangle 10"/>
          <p:cNvSpPr>
            <a:spLocks noGrp="1" noChangeArrowheads="1"/>
          </p:cNvSpPr>
          <p:nvPr>
            <p:ph type="dt" idx="10"/>
          </p:nvPr>
        </p:nvSpPr>
        <p:spPr>
          <a:ln/>
        </p:spPr>
        <p:txBody>
          <a:bodyPr/>
          <a:lstStyle>
            <a:lvl1pPr>
              <a:defRPr/>
            </a:lvl1pPr>
          </a:lstStyle>
          <a:p>
            <a:pPr>
              <a:defRPr/>
            </a:pPr>
            <a:endParaRPr lang="en-GB" altLang="zh-CN"/>
          </a:p>
        </p:txBody>
      </p:sp>
      <p:sp>
        <p:nvSpPr>
          <p:cNvPr id="5" name="Rectangle 11"/>
          <p:cNvSpPr>
            <a:spLocks noGrp="1" noChangeArrowheads="1"/>
          </p:cNvSpPr>
          <p:nvPr>
            <p:ph type="ftr" idx="11"/>
          </p:nvPr>
        </p:nvSpPr>
        <p:spPr>
          <a:ln/>
        </p:spPr>
        <p:txBody>
          <a:bodyPr/>
          <a:lstStyle>
            <a:lvl1pPr>
              <a:defRPr/>
            </a:lvl1pPr>
          </a:lstStyle>
          <a:p>
            <a:pPr>
              <a:defRPr/>
            </a:pPr>
            <a:endParaRPr lang="en-GB" altLang="zh-CN"/>
          </a:p>
        </p:txBody>
      </p:sp>
      <p:sp>
        <p:nvSpPr>
          <p:cNvPr id="6" name="Rectangle 12"/>
          <p:cNvSpPr>
            <a:spLocks noGrp="1" noChangeArrowheads="1"/>
          </p:cNvSpPr>
          <p:nvPr>
            <p:ph type="sldNum" idx="12"/>
          </p:nvPr>
        </p:nvSpPr>
        <p:spPr>
          <a:ln/>
        </p:spPr>
        <p:txBody>
          <a:bodyPr/>
          <a:lstStyle>
            <a:lvl1pPr>
              <a:defRPr/>
            </a:lvl1pPr>
          </a:lstStyle>
          <a:p>
            <a:fld id="{C27212E8-7722-4399-8A0C-90ACEB4A8956}" type="slidenum">
              <a:rPr lang="en-GB" altLang="zh-CN"/>
              <a:pPr/>
              <a:t>‹#›</a:t>
            </a:fld>
            <a:endParaRPr lang="en-GB" altLang="zh-CN"/>
          </a:p>
        </p:txBody>
      </p:sp>
    </p:spTree>
    <p:extLst>
      <p:ext uri="{BB962C8B-B14F-4D97-AF65-F5344CB8AC3E}">
        <p14:creationId xmlns:p14="http://schemas.microsoft.com/office/powerpoint/2010/main" val="1704638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sz="half" idx="1"/>
          </p:nvPr>
        </p:nvSpPr>
        <p:spPr>
          <a:xfrm>
            <a:off x="1182688" y="2017713"/>
            <a:ext cx="3808412"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5143500" y="2017713"/>
            <a:ext cx="3808413" cy="41116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Rectangle 10"/>
          <p:cNvSpPr>
            <a:spLocks noGrp="1" noChangeArrowheads="1"/>
          </p:cNvSpPr>
          <p:nvPr>
            <p:ph type="dt" idx="10"/>
          </p:nvPr>
        </p:nvSpPr>
        <p:spPr>
          <a:ln/>
        </p:spPr>
        <p:txBody>
          <a:bodyPr/>
          <a:lstStyle>
            <a:lvl1pPr>
              <a:defRPr/>
            </a:lvl1pPr>
          </a:lstStyle>
          <a:p>
            <a:pPr>
              <a:defRPr/>
            </a:pPr>
            <a:endParaRPr lang="en-GB" altLang="zh-CN"/>
          </a:p>
        </p:txBody>
      </p:sp>
      <p:sp>
        <p:nvSpPr>
          <p:cNvPr id="6" name="Rectangle 11"/>
          <p:cNvSpPr>
            <a:spLocks noGrp="1" noChangeArrowheads="1"/>
          </p:cNvSpPr>
          <p:nvPr>
            <p:ph type="ftr" idx="11"/>
          </p:nvPr>
        </p:nvSpPr>
        <p:spPr>
          <a:ln/>
        </p:spPr>
        <p:txBody>
          <a:bodyPr/>
          <a:lstStyle>
            <a:lvl1pPr>
              <a:defRPr/>
            </a:lvl1pPr>
          </a:lstStyle>
          <a:p>
            <a:pPr>
              <a:defRPr/>
            </a:pPr>
            <a:endParaRPr lang="en-GB" altLang="zh-CN"/>
          </a:p>
        </p:txBody>
      </p:sp>
      <p:sp>
        <p:nvSpPr>
          <p:cNvPr id="7" name="Rectangle 12"/>
          <p:cNvSpPr>
            <a:spLocks noGrp="1" noChangeArrowheads="1"/>
          </p:cNvSpPr>
          <p:nvPr>
            <p:ph type="sldNum" idx="12"/>
          </p:nvPr>
        </p:nvSpPr>
        <p:spPr>
          <a:ln/>
        </p:spPr>
        <p:txBody>
          <a:bodyPr/>
          <a:lstStyle>
            <a:lvl1pPr>
              <a:defRPr/>
            </a:lvl1pPr>
          </a:lstStyle>
          <a:p>
            <a:fld id="{3AA02266-6432-4533-BCC1-6308DD0FC5BA}" type="slidenum">
              <a:rPr lang="en-GB" altLang="zh-CN"/>
              <a:pPr/>
              <a:t>‹#›</a:t>
            </a:fld>
            <a:endParaRPr lang="en-GB" altLang="zh-CN"/>
          </a:p>
        </p:txBody>
      </p:sp>
    </p:spTree>
    <p:extLst>
      <p:ext uri="{BB962C8B-B14F-4D97-AF65-F5344CB8AC3E}">
        <p14:creationId xmlns:p14="http://schemas.microsoft.com/office/powerpoint/2010/main" val="684024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7" name="Rectangle 10"/>
          <p:cNvSpPr>
            <a:spLocks noGrp="1" noChangeArrowheads="1"/>
          </p:cNvSpPr>
          <p:nvPr>
            <p:ph type="dt" idx="10"/>
          </p:nvPr>
        </p:nvSpPr>
        <p:spPr>
          <a:ln/>
        </p:spPr>
        <p:txBody>
          <a:bodyPr/>
          <a:lstStyle>
            <a:lvl1pPr>
              <a:defRPr/>
            </a:lvl1pPr>
          </a:lstStyle>
          <a:p>
            <a:pPr>
              <a:defRPr/>
            </a:pPr>
            <a:endParaRPr lang="en-GB" altLang="zh-CN"/>
          </a:p>
        </p:txBody>
      </p:sp>
      <p:sp>
        <p:nvSpPr>
          <p:cNvPr id="8" name="Rectangle 11"/>
          <p:cNvSpPr>
            <a:spLocks noGrp="1" noChangeArrowheads="1"/>
          </p:cNvSpPr>
          <p:nvPr>
            <p:ph type="ftr" idx="11"/>
          </p:nvPr>
        </p:nvSpPr>
        <p:spPr>
          <a:ln/>
        </p:spPr>
        <p:txBody>
          <a:bodyPr/>
          <a:lstStyle>
            <a:lvl1pPr>
              <a:defRPr/>
            </a:lvl1pPr>
          </a:lstStyle>
          <a:p>
            <a:pPr>
              <a:defRPr/>
            </a:pPr>
            <a:endParaRPr lang="en-GB" altLang="zh-CN"/>
          </a:p>
        </p:txBody>
      </p:sp>
      <p:sp>
        <p:nvSpPr>
          <p:cNvPr id="9" name="Rectangle 12"/>
          <p:cNvSpPr>
            <a:spLocks noGrp="1" noChangeArrowheads="1"/>
          </p:cNvSpPr>
          <p:nvPr>
            <p:ph type="sldNum" idx="12"/>
          </p:nvPr>
        </p:nvSpPr>
        <p:spPr>
          <a:ln/>
        </p:spPr>
        <p:txBody>
          <a:bodyPr/>
          <a:lstStyle>
            <a:lvl1pPr>
              <a:defRPr/>
            </a:lvl1pPr>
          </a:lstStyle>
          <a:p>
            <a:fld id="{5CAB45F3-7258-40D5-B750-40DADE239005}" type="slidenum">
              <a:rPr lang="en-GB" altLang="zh-CN"/>
              <a:pPr/>
              <a:t>‹#›</a:t>
            </a:fld>
            <a:endParaRPr lang="en-GB" altLang="zh-CN"/>
          </a:p>
        </p:txBody>
      </p:sp>
    </p:spTree>
    <p:extLst>
      <p:ext uri="{BB962C8B-B14F-4D97-AF65-F5344CB8AC3E}">
        <p14:creationId xmlns:p14="http://schemas.microsoft.com/office/powerpoint/2010/main" val="2857119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Rectangle 10"/>
          <p:cNvSpPr>
            <a:spLocks noGrp="1" noChangeArrowheads="1"/>
          </p:cNvSpPr>
          <p:nvPr>
            <p:ph type="dt" idx="10"/>
          </p:nvPr>
        </p:nvSpPr>
        <p:spPr>
          <a:ln/>
        </p:spPr>
        <p:txBody>
          <a:bodyPr/>
          <a:lstStyle>
            <a:lvl1pPr>
              <a:defRPr/>
            </a:lvl1pPr>
          </a:lstStyle>
          <a:p>
            <a:pPr>
              <a:defRPr/>
            </a:pPr>
            <a:endParaRPr lang="en-GB" altLang="zh-CN"/>
          </a:p>
        </p:txBody>
      </p:sp>
      <p:sp>
        <p:nvSpPr>
          <p:cNvPr id="4" name="Rectangle 11"/>
          <p:cNvSpPr>
            <a:spLocks noGrp="1" noChangeArrowheads="1"/>
          </p:cNvSpPr>
          <p:nvPr>
            <p:ph type="ftr" idx="11"/>
          </p:nvPr>
        </p:nvSpPr>
        <p:spPr>
          <a:ln/>
        </p:spPr>
        <p:txBody>
          <a:bodyPr/>
          <a:lstStyle>
            <a:lvl1pPr>
              <a:defRPr/>
            </a:lvl1pPr>
          </a:lstStyle>
          <a:p>
            <a:pPr>
              <a:defRPr/>
            </a:pPr>
            <a:endParaRPr lang="en-GB" altLang="zh-CN"/>
          </a:p>
        </p:txBody>
      </p:sp>
      <p:sp>
        <p:nvSpPr>
          <p:cNvPr id="5" name="Rectangle 12"/>
          <p:cNvSpPr>
            <a:spLocks noGrp="1" noChangeArrowheads="1"/>
          </p:cNvSpPr>
          <p:nvPr>
            <p:ph type="sldNum" idx="12"/>
          </p:nvPr>
        </p:nvSpPr>
        <p:spPr>
          <a:ln/>
        </p:spPr>
        <p:txBody>
          <a:bodyPr/>
          <a:lstStyle>
            <a:lvl1pPr>
              <a:defRPr/>
            </a:lvl1pPr>
          </a:lstStyle>
          <a:p>
            <a:fld id="{33F103F8-5C22-4700-9536-47178403B614}" type="slidenum">
              <a:rPr lang="en-GB" altLang="zh-CN"/>
              <a:pPr/>
              <a:t>‹#›</a:t>
            </a:fld>
            <a:endParaRPr lang="en-GB" altLang="zh-CN"/>
          </a:p>
        </p:txBody>
      </p:sp>
    </p:spTree>
    <p:extLst>
      <p:ext uri="{BB962C8B-B14F-4D97-AF65-F5344CB8AC3E}">
        <p14:creationId xmlns:p14="http://schemas.microsoft.com/office/powerpoint/2010/main" val="2528910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p:cNvSpPr>
            <a:spLocks noGrp="1" noChangeArrowheads="1"/>
          </p:cNvSpPr>
          <p:nvPr>
            <p:ph type="dt" idx="10"/>
          </p:nvPr>
        </p:nvSpPr>
        <p:spPr>
          <a:ln/>
        </p:spPr>
        <p:txBody>
          <a:bodyPr/>
          <a:lstStyle>
            <a:lvl1pPr>
              <a:defRPr/>
            </a:lvl1pPr>
          </a:lstStyle>
          <a:p>
            <a:pPr>
              <a:defRPr/>
            </a:pPr>
            <a:endParaRPr lang="en-GB" altLang="zh-CN"/>
          </a:p>
        </p:txBody>
      </p:sp>
      <p:sp>
        <p:nvSpPr>
          <p:cNvPr id="3" name="Rectangle 11"/>
          <p:cNvSpPr>
            <a:spLocks noGrp="1" noChangeArrowheads="1"/>
          </p:cNvSpPr>
          <p:nvPr>
            <p:ph type="ftr" idx="11"/>
          </p:nvPr>
        </p:nvSpPr>
        <p:spPr>
          <a:ln/>
        </p:spPr>
        <p:txBody>
          <a:bodyPr/>
          <a:lstStyle>
            <a:lvl1pPr>
              <a:defRPr/>
            </a:lvl1pPr>
          </a:lstStyle>
          <a:p>
            <a:pPr>
              <a:defRPr/>
            </a:pPr>
            <a:endParaRPr lang="en-GB" altLang="zh-CN"/>
          </a:p>
        </p:txBody>
      </p:sp>
      <p:sp>
        <p:nvSpPr>
          <p:cNvPr id="4" name="Rectangle 12"/>
          <p:cNvSpPr>
            <a:spLocks noGrp="1" noChangeArrowheads="1"/>
          </p:cNvSpPr>
          <p:nvPr>
            <p:ph type="sldNum" idx="12"/>
          </p:nvPr>
        </p:nvSpPr>
        <p:spPr>
          <a:ln/>
        </p:spPr>
        <p:txBody>
          <a:bodyPr/>
          <a:lstStyle>
            <a:lvl1pPr>
              <a:defRPr/>
            </a:lvl1pPr>
          </a:lstStyle>
          <a:p>
            <a:fld id="{B94DBC4F-93C5-41B2-A6AB-50BC9AE1B70C}" type="slidenum">
              <a:rPr lang="en-GB" altLang="zh-CN"/>
              <a:pPr/>
              <a:t>‹#›</a:t>
            </a:fld>
            <a:endParaRPr lang="en-GB" altLang="zh-CN"/>
          </a:p>
        </p:txBody>
      </p:sp>
    </p:spTree>
    <p:extLst>
      <p:ext uri="{BB962C8B-B14F-4D97-AF65-F5344CB8AC3E}">
        <p14:creationId xmlns:p14="http://schemas.microsoft.com/office/powerpoint/2010/main" val="1706781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Rectangle 10"/>
          <p:cNvSpPr>
            <a:spLocks noGrp="1" noChangeArrowheads="1"/>
          </p:cNvSpPr>
          <p:nvPr>
            <p:ph type="dt" idx="10"/>
          </p:nvPr>
        </p:nvSpPr>
        <p:spPr>
          <a:ln/>
        </p:spPr>
        <p:txBody>
          <a:bodyPr/>
          <a:lstStyle>
            <a:lvl1pPr>
              <a:defRPr/>
            </a:lvl1pPr>
          </a:lstStyle>
          <a:p>
            <a:pPr>
              <a:defRPr/>
            </a:pPr>
            <a:endParaRPr lang="en-GB" altLang="zh-CN"/>
          </a:p>
        </p:txBody>
      </p:sp>
      <p:sp>
        <p:nvSpPr>
          <p:cNvPr id="6" name="Rectangle 11"/>
          <p:cNvSpPr>
            <a:spLocks noGrp="1" noChangeArrowheads="1"/>
          </p:cNvSpPr>
          <p:nvPr>
            <p:ph type="ftr" idx="11"/>
          </p:nvPr>
        </p:nvSpPr>
        <p:spPr>
          <a:ln/>
        </p:spPr>
        <p:txBody>
          <a:bodyPr/>
          <a:lstStyle>
            <a:lvl1pPr>
              <a:defRPr/>
            </a:lvl1pPr>
          </a:lstStyle>
          <a:p>
            <a:pPr>
              <a:defRPr/>
            </a:pPr>
            <a:endParaRPr lang="en-GB" altLang="zh-CN"/>
          </a:p>
        </p:txBody>
      </p:sp>
      <p:sp>
        <p:nvSpPr>
          <p:cNvPr id="7" name="Rectangle 12"/>
          <p:cNvSpPr>
            <a:spLocks noGrp="1" noChangeArrowheads="1"/>
          </p:cNvSpPr>
          <p:nvPr>
            <p:ph type="sldNum" idx="12"/>
          </p:nvPr>
        </p:nvSpPr>
        <p:spPr>
          <a:ln/>
        </p:spPr>
        <p:txBody>
          <a:bodyPr/>
          <a:lstStyle>
            <a:lvl1pPr>
              <a:defRPr/>
            </a:lvl1pPr>
          </a:lstStyle>
          <a:p>
            <a:fld id="{D52C425B-6C6E-4AEB-8763-FF9B5474D3F1}" type="slidenum">
              <a:rPr lang="en-GB" altLang="zh-CN"/>
              <a:pPr/>
              <a:t>‹#›</a:t>
            </a:fld>
            <a:endParaRPr lang="en-GB" altLang="zh-CN"/>
          </a:p>
        </p:txBody>
      </p:sp>
    </p:spTree>
    <p:extLst>
      <p:ext uri="{BB962C8B-B14F-4D97-AF65-F5344CB8AC3E}">
        <p14:creationId xmlns:p14="http://schemas.microsoft.com/office/powerpoint/2010/main" val="1829483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Rectangle 10"/>
          <p:cNvSpPr>
            <a:spLocks noGrp="1" noChangeArrowheads="1"/>
          </p:cNvSpPr>
          <p:nvPr>
            <p:ph type="dt" idx="10"/>
          </p:nvPr>
        </p:nvSpPr>
        <p:spPr>
          <a:ln/>
        </p:spPr>
        <p:txBody>
          <a:bodyPr/>
          <a:lstStyle>
            <a:lvl1pPr>
              <a:defRPr/>
            </a:lvl1pPr>
          </a:lstStyle>
          <a:p>
            <a:pPr>
              <a:defRPr/>
            </a:pPr>
            <a:endParaRPr lang="en-GB" altLang="zh-CN"/>
          </a:p>
        </p:txBody>
      </p:sp>
      <p:sp>
        <p:nvSpPr>
          <p:cNvPr id="6" name="Rectangle 11"/>
          <p:cNvSpPr>
            <a:spLocks noGrp="1" noChangeArrowheads="1"/>
          </p:cNvSpPr>
          <p:nvPr>
            <p:ph type="ftr" idx="11"/>
          </p:nvPr>
        </p:nvSpPr>
        <p:spPr>
          <a:ln/>
        </p:spPr>
        <p:txBody>
          <a:bodyPr/>
          <a:lstStyle>
            <a:lvl1pPr>
              <a:defRPr/>
            </a:lvl1pPr>
          </a:lstStyle>
          <a:p>
            <a:pPr>
              <a:defRPr/>
            </a:pPr>
            <a:endParaRPr lang="en-GB" altLang="zh-CN"/>
          </a:p>
        </p:txBody>
      </p:sp>
      <p:sp>
        <p:nvSpPr>
          <p:cNvPr id="7" name="Rectangle 12"/>
          <p:cNvSpPr>
            <a:spLocks noGrp="1" noChangeArrowheads="1"/>
          </p:cNvSpPr>
          <p:nvPr>
            <p:ph type="sldNum" idx="12"/>
          </p:nvPr>
        </p:nvSpPr>
        <p:spPr>
          <a:ln/>
        </p:spPr>
        <p:txBody>
          <a:bodyPr/>
          <a:lstStyle>
            <a:lvl1pPr>
              <a:defRPr/>
            </a:lvl1pPr>
          </a:lstStyle>
          <a:p>
            <a:fld id="{647DF901-F1E7-4A74-A964-1628AC5EBD5F}" type="slidenum">
              <a:rPr lang="en-GB" altLang="zh-CN"/>
              <a:pPr/>
              <a:t>‹#›</a:t>
            </a:fld>
            <a:endParaRPr lang="en-GB" altLang="zh-CN"/>
          </a:p>
        </p:txBody>
      </p:sp>
    </p:spTree>
    <p:extLst>
      <p:ext uri="{BB962C8B-B14F-4D97-AF65-F5344CB8AC3E}">
        <p14:creationId xmlns:p14="http://schemas.microsoft.com/office/powerpoint/2010/main" val="18803416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ChangeArrowheads="1"/>
          </p:cNvSpPr>
          <p:nvPr/>
        </p:nvSpPr>
        <p:spPr bwMode="auto">
          <a:xfrm>
            <a:off x="417513" y="1098550"/>
            <a:ext cx="438150" cy="474663"/>
          </a:xfrm>
          <a:prstGeom prst="rect">
            <a:avLst/>
          </a:prstGeom>
          <a:solidFill>
            <a:srgbClr val="FFCF0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26" name="Rectangle 2"/>
          <p:cNvSpPr>
            <a:spLocks noChangeArrowheads="1"/>
          </p:cNvSpPr>
          <p:nvPr/>
        </p:nvSpPr>
        <p:spPr bwMode="auto">
          <a:xfrm>
            <a:off x="800100" y="1098550"/>
            <a:ext cx="328613" cy="474663"/>
          </a:xfrm>
          <a:prstGeom prst="rect">
            <a:avLst/>
          </a:prstGeom>
          <a:gradFill rotWithShape="0">
            <a:gsLst>
              <a:gs pos="0">
                <a:srgbClr val="FFCF01"/>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27" name="Rectangle 3"/>
          <p:cNvSpPr>
            <a:spLocks noChangeArrowheads="1"/>
          </p:cNvSpPr>
          <p:nvPr/>
        </p:nvSpPr>
        <p:spPr bwMode="auto">
          <a:xfrm>
            <a:off x="541338" y="1520825"/>
            <a:ext cx="422275" cy="474663"/>
          </a:xfrm>
          <a:prstGeom prst="rect">
            <a:avLst/>
          </a:prstGeom>
          <a:solidFill>
            <a:srgbClr val="3333CC"/>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28" name="Rectangle 4"/>
          <p:cNvSpPr>
            <a:spLocks noChangeArrowheads="1"/>
          </p:cNvSpPr>
          <p:nvPr/>
        </p:nvSpPr>
        <p:spPr bwMode="auto">
          <a:xfrm>
            <a:off x="911225" y="1520825"/>
            <a:ext cx="368300" cy="474663"/>
          </a:xfrm>
          <a:prstGeom prst="rect">
            <a:avLst/>
          </a:prstGeom>
          <a:gradFill rotWithShape="0">
            <a:gsLst>
              <a:gs pos="0">
                <a:srgbClr val="3333CC"/>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29" name="Rectangle 5"/>
          <p:cNvSpPr>
            <a:spLocks noChangeArrowheads="1"/>
          </p:cNvSpPr>
          <p:nvPr/>
        </p:nvSpPr>
        <p:spPr bwMode="auto">
          <a:xfrm>
            <a:off x="127000" y="1447800"/>
            <a:ext cx="560388" cy="422275"/>
          </a:xfrm>
          <a:prstGeom prst="rect">
            <a:avLst/>
          </a:prstGeom>
          <a:gradFill rotWithShape="0">
            <a:gsLst>
              <a:gs pos="0">
                <a:srgbClr val="FFFFFF"/>
              </a:gs>
              <a:gs pos="100000">
                <a:srgbClr val="FF0000"/>
              </a:gs>
            </a:gsLst>
            <a:lin ang="81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30" name="Rectangle 6"/>
          <p:cNvSpPr>
            <a:spLocks noChangeArrowheads="1"/>
          </p:cNvSpPr>
          <p:nvPr/>
        </p:nvSpPr>
        <p:spPr bwMode="auto">
          <a:xfrm>
            <a:off x="762000" y="990600"/>
            <a:ext cx="31750" cy="1052513"/>
          </a:xfrm>
          <a:prstGeom prst="rect">
            <a:avLst/>
          </a:prstGeom>
          <a:solidFill>
            <a:srgbClr val="1C1C1C"/>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31" name="Rectangle 7"/>
          <p:cNvSpPr>
            <a:spLocks noChangeArrowheads="1"/>
          </p:cNvSpPr>
          <p:nvPr/>
        </p:nvSpPr>
        <p:spPr bwMode="auto">
          <a:xfrm>
            <a:off x="442913" y="1781175"/>
            <a:ext cx="8226425" cy="31750"/>
          </a:xfrm>
          <a:prstGeom prst="rect">
            <a:avLst/>
          </a:prstGeom>
          <a:gradFill rotWithShape="0">
            <a:gsLst>
              <a:gs pos="0">
                <a:srgbClr val="1C1C1C"/>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1032" name="Rectangle 8"/>
          <p:cNvSpPr>
            <a:spLocks noGrp="1" noChangeArrowheads="1"/>
          </p:cNvSpPr>
          <p:nvPr>
            <p:ph type="title"/>
          </p:nvPr>
        </p:nvSpPr>
        <p:spPr bwMode="auto">
          <a:xfrm>
            <a:off x="1150938" y="212725"/>
            <a:ext cx="7789862" cy="14589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GB" altLang="zh-CN"/>
              <a:t>Click to edit the title text format</a:t>
            </a:r>
          </a:p>
        </p:txBody>
      </p:sp>
      <p:sp>
        <p:nvSpPr>
          <p:cNvPr id="1033" name="Rectangle 9"/>
          <p:cNvSpPr>
            <a:spLocks noGrp="1" noChangeArrowheads="1"/>
          </p:cNvSpPr>
          <p:nvPr>
            <p:ph type="body" idx="1"/>
          </p:nvPr>
        </p:nvSpPr>
        <p:spPr bwMode="auto">
          <a:xfrm>
            <a:off x="1182688" y="2017713"/>
            <a:ext cx="7769225" cy="4111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ltLang="zh-CN"/>
              <a:t>Click to edit the outline text format</a:t>
            </a:r>
          </a:p>
          <a:p>
            <a:pPr lvl="1"/>
            <a:r>
              <a:rPr lang="en-GB" altLang="zh-CN"/>
              <a:t>Second Outline Level</a:t>
            </a:r>
          </a:p>
          <a:p>
            <a:pPr lvl="2"/>
            <a:r>
              <a:rPr lang="en-GB" altLang="zh-CN"/>
              <a:t>Third Outline Level</a:t>
            </a:r>
          </a:p>
          <a:p>
            <a:pPr lvl="3"/>
            <a:r>
              <a:rPr lang="en-GB" altLang="zh-CN"/>
              <a:t>Fourth Outline Level</a:t>
            </a:r>
          </a:p>
          <a:p>
            <a:pPr lvl="4"/>
            <a:r>
              <a:rPr lang="en-GB" altLang="zh-CN"/>
              <a:t>Fifth Outline Level</a:t>
            </a:r>
          </a:p>
          <a:p>
            <a:pPr lvl="4"/>
            <a:r>
              <a:rPr lang="en-GB" altLang="zh-CN"/>
              <a:t>Sixth Outline Level</a:t>
            </a:r>
          </a:p>
          <a:p>
            <a:pPr lvl="4"/>
            <a:r>
              <a:rPr lang="en-GB" altLang="zh-CN"/>
              <a:t>Seventh Outline Level</a:t>
            </a:r>
          </a:p>
          <a:p>
            <a:pPr lvl="4"/>
            <a:r>
              <a:rPr lang="en-GB" altLang="zh-CN"/>
              <a:t>Eighth Outline Level</a:t>
            </a:r>
          </a:p>
          <a:p>
            <a:pPr lvl="4"/>
            <a:r>
              <a:rPr lang="en-GB" altLang="zh-CN"/>
              <a:t>Ninth Outline Level</a:t>
            </a:r>
          </a:p>
        </p:txBody>
      </p:sp>
      <p:sp>
        <p:nvSpPr>
          <p:cNvPr id="1034" name="Rectangle 10"/>
          <p:cNvSpPr>
            <a:spLocks noGrp="1" noChangeArrowheads="1"/>
          </p:cNvSpPr>
          <p:nvPr>
            <p:ph type="dt"/>
          </p:nvPr>
        </p:nvSpPr>
        <p:spPr bwMode="auto">
          <a:xfrm>
            <a:off x="1162050" y="6243638"/>
            <a:ext cx="19018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nSpc>
                <a:spcPct val="98000"/>
              </a:lnSpc>
              <a:buFont typeface="Tahoma"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000000"/>
                </a:solidFill>
                <a:latin typeface="+mn-lt"/>
                <a:ea typeface="宋体" charset="0"/>
              </a:defRPr>
            </a:lvl1pPr>
          </a:lstStyle>
          <a:p>
            <a:pPr>
              <a:defRPr/>
            </a:pPr>
            <a:endParaRPr lang="en-GB" altLang="zh-CN"/>
          </a:p>
        </p:txBody>
      </p:sp>
      <p:sp>
        <p:nvSpPr>
          <p:cNvPr id="1035" name="Rectangle 11"/>
          <p:cNvSpPr>
            <a:spLocks noGrp="1" noChangeArrowheads="1"/>
          </p:cNvSpPr>
          <p:nvPr>
            <p:ph type="ftr"/>
          </p:nvPr>
        </p:nvSpPr>
        <p:spPr bwMode="auto">
          <a:xfrm>
            <a:off x="3657600" y="6243638"/>
            <a:ext cx="28924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gn="ctr">
              <a:lnSpc>
                <a:spcPct val="98000"/>
              </a:lnSpc>
              <a:buFont typeface="Tahoma"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000000"/>
                </a:solidFill>
                <a:latin typeface="+mn-lt"/>
                <a:ea typeface="宋体" charset="0"/>
              </a:defRPr>
            </a:lvl1pPr>
          </a:lstStyle>
          <a:p>
            <a:pPr>
              <a:defRPr/>
            </a:pPr>
            <a:endParaRPr lang="en-GB" altLang="zh-CN"/>
          </a:p>
        </p:txBody>
      </p:sp>
      <p:sp>
        <p:nvSpPr>
          <p:cNvPr id="1036" name="Rectangle 12"/>
          <p:cNvSpPr>
            <a:spLocks noGrp="1" noChangeArrowheads="1"/>
          </p:cNvSpPr>
          <p:nvPr>
            <p:ph type="sldNum"/>
          </p:nvPr>
        </p:nvSpPr>
        <p:spPr bwMode="auto">
          <a:xfrm>
            <a:off x="7042150" y="6243638"/>
            <a:ext cx="19018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gn="r">
              <a:lnSpc>
                <a:spcPct val="98000"/>
              </a:lnSpc>
              <a:buFont typeface="Tahoma" pitchFamily="34"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a:solidFill>
                  <a:srgbClr val="000000"/>
                </a:solidFill>
                <a:latin typeface="Tahoma" pitchFamily="34" charset="0"/>
              </a:defRPr>
            </a:lvl1pPr>
          </a:lstStyle>
          <a:p>
            <a:fld id="{8BE5DEB9-1D33-49E3-80D9-1F2CCEE234E8}" type="slidenum">
              <a:rPr lang="en-GB" altLang="zh-CN"/>
              <a:pPr/>
              <a:t>‹#›</a:t>
            </a:fld>
            <a:endParaRPr lang="en-GB" altLang="zh-CN"/>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xStyles>
    <p:titleStyle>
      <a:lvl1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mj-lt"/>
          <a:ea typeface="+mj-ea"/>
          <a:cs typeface="+mj-cs"/>
        </a:defRPr>
      </a:lvl1pPr>
      <a:lvl2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2pPr>
      <a:lvl3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3pPr>
      <a:lvl4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4pPr>
      <a:lvl5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5pPr>
      <a:lvl6pPr marL="15367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6pPr>
      <a:lvl7pPr marL="19939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7pPr>
      <a:lvl8pPr marL="24511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8pPr>
      <a:lvl9pPr marL="29083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9pPr>
    </p:titleStyle>
    <p:bodyStyle>
      <a:lvl1pPr marL="339725" indent="-339725" algn="l" defTabSz="457200" rtl="0" eaLnBrk="0" fontAlgn="base" hangingPunct="0">
        <a:lnSpc>
          <a:spcPct val="96000"/>
        </a:lnSpc>
        <a:spcBef>
          <a:spcPts val="800"/>
        </a:spcBef>
        <a:spcAft>
          <a:spcPct val="0"/>
        </a:spcAft>
        <a:buClr>
          <a:srgbClr val="3333CC"/>
        </a:buClr>
        <a:buSzPct val="60000"/>
        <a:buFont typeface="Wingdings" pitchFamily="2" charset="2"/>
        <a:buChar char=""/>
        <a:defRPr sz="3200">
          <a:solidFill>
            <a:srgbClr val="000000"/>
          </a:solidFill>
          <a:latin typeface="+mn-lt"/>
          <a:ea typeface="+mn-ea"/>
          <a:cs typeface="+mn-cs"/>
        </a:defRPr>
      </a:lvl1pPr>
      <a:lvl2pPr marL="739775" indent="-282575" algn="l" defTabSz="457200" rtl="0" eaLnBrk="0" fontAlgn="base" hangingPunct="0">
        <a:lnSpc>
          <a:spcPct val="96000"/>
        </a:lnSpc>
        <a:spcBef>
          <a:spcPts val="700"/>
        </a:spcBef>
        <a:spcAft>
          <a:spcPct val="0"/>
        </a:spcAft>
        <a:buClr>
          <a:srgbClr val="FF0000"/>
        </a:buClr>
        <a:buSzPct val="55000"/>
        <a:buFont typeface="Wingdings" pitchFamily="2" charset="2"/>
        <a:buChar char=""/>
        <a:defRPr sz="2800">
          <a:solidFill>
            <a:srgbClr val="000000"/>
          </a:solidFill>
          <a:latin typeface="+mn-lt"/>
          <a:ea typeface="+mn-ea"/>
          <a:cs typeface="+mn-cs"/>
        </a:defRPr>
      </a:lvl2pPr>
      <a:lvl3pPr marL="1143000" indent="-228600" algn="l" defTabSz="457200" rtl="0" eaLnBrk="0" fontAlgn="base" hangingPunct="0">
        <a:lnSpc>
          <a:spcPct val="96000"/>
        </a:lnSpc>
        <a:spcBef>
          <a:spcPts val="600"/>
        </a:spcBef>
        <a:spcAft>
          <a:spcPct val="0"/>
        </a:spcAft>
        <a:buClr>
          <a:srgbClr val="3333CC"/>
        </a:buClr>
        <a:buSzPct val="50000"/>
        <a:buFont typeface="Wingdings" pitchFamily="2" charset="2"/>
        <a:buChar char=""/>
        <a:defRPr sz="2400">
          <a:solidFill>
            <a:srgbClr val="000000"/>
          </a:solidFill>
          <a:latin typeface="+mn-lt"/>
          <a:ea typeface="+mn-ea"/>
          <a:cs typeface="+mn-cs"/>
        </a:defRPr>
      </a:lvl3pPr>
      <a:lvl4pPr marL="1600200" indent="-228600" algn="l" defTabSz="457200" rtl="0" eaLnBrk="0" fontAlgn="base" hangingPunct="0">
        <a:lnSpc>
          <a:spcPct val="96000"/>
        </a:lnSpc>
        <a:spcBef>
          <a:spcPts val="500"/>
        </a:spcBef>
        <a:spcAft>
          <a:spcPct val="0"/>
        </a:spcAft>
        <a:buClr>
          <a:srgbClr val="FFCF01"/>
        </a:buClr>
        <a:buSzPct val="55000"/>
        <a:buFont typeface="Wingdings" pitchFamily="2" charset="2"/>
        <a:buChar char=""/>
        <a:defRPr sz="2000">
          <a:solidFill>
            <a:srgbClr val="000000"/>
          </a:solidFill>
          <a:latin typeface="+mn-lt"/>
          <a:ea typeface="+mn-ea"/>
          <a:cs typeface="+mn-cs"/>
        </a:defRPr>
      </a:lvl4pPr>
      <a:lvl5pPr marL="2057400" indent="-228600" algn="l" defTabSz="457200" rtl="0" eaLnBrk="0" fontAlgn="base" hangingPunct="0">
        <a:lnSpc>
          <a:spcPct val="96000"/>
        </a:lnSpc>
        <a:spcBef>
          <a:spcPts val="500"/>
        </a:spcBef>
        <a:spcAft>
          <a:spcPct val="0"/>
        </a:spcAft>
        <a:buClr>
          <a:srgbClr val="FFCF01"/>
        </a:buClr>
        <a:buSzPct val="50000"/>
        <a:buFont typeface="Wingdings" pitchFamily="2" charset="2"/>
        <a:buChar char=""/>
        <a:defRPr sz="2000">
          <a:solidFill>
            <a:srgbClr val="000000"/>
          </a:solidFill>
          <a:latin typeface="+mn-lt"/>
          <a:ea typeface="+mn-ea"/>
          <a:cs typeface="+mn-cs"/>
        </a:defRPr>
      </a:lvl5pPr>
      <a:lvl6pPr marL="25146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6pPr>
      <a:lvl7pPr marL="29718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7pPr>
      <a:lvl8pPr marL="34290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8pPr>
      <a:lvl9pPr marL="38862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4338" name="Group 1"/>
          <p:cNvGrpSpPr>
            <a:grpSpLocks/>
          </p:cNvGrpSpPr>
          <p:nvPr/>
        </p:nvGrpSpPr>
        <p:grpSpPr bwMode="auto">
          <a:xfrm>
            <a:off x="0" y="2438400"/>
            <a:ext cx="9007475" cy="1050925"/>
            <a:chOff x="0" y="1536"/>
            <a:chExt cx="5674" cy="662"/>
          </a:xfrm>
        </p:grpSpPr>
        <p:grpSp>
          <p:nvGrpSpPr>
            <p:cNvPr id="14344" name="Group 2"/>
            <p:cNvGrpSpPr>
              <a:grpSpLocks/>
            </p:cNvGrpSpPr>
            <p:nvPr/>
          </p:nvGrpSpPr>
          <p:grpSpPr bwMode="auto">
            <a:xfrm>
              <a:off x="183" y="1604"/>
              <a:ext cx="447" cy="298"/>
              <a:chOff x="183" y="1604"/>
              <a:chExt cx="447" cy="298"/>
            </a:xfrm>
          </p:grpSpPr>
          <p:sp>
            <p:nvSpPr>
              <p:cNvPr id="2051" name="Rectangle 3"/>
              <p:cNvSpPr>
                <a:spLocks noChangeArrowheads="1"/>
              </p:cNvSpPr>
              <p:nvPr/>
            </p:nvSpPr>
            <p:spPr bwMode="auto">
              <a:xfrm>
                <a:off x="183" y="1604"/>
                <a:ext cx="276" cy="299"/>
              </a:xfrm>
              <a:prstGeom prst="rect">
                <a:avLst/>
              </a:prstGeom>
              <a:solidFill>
                <a:srgbClr val="3333CC"/>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2052" name="Rectangle 4"/>
              <p:cNvSpPr>
                <a:spLocks noChangeArrowheads="1"/>
              </p:cNvSpPr>
              <p:nvPr/>
            </p:nvSpPr>
            <p:spPr bwMode="auto">
              <a:xfrm>
                <a:off x="424" y="1604"/>
                <a:ext cx="207" cy="299"/>
              </a:xfrm>
              <a:prstGeom prst="rect">
                <a:avLst/>
              </a:prstGeom>
              <a:gradFill rotWithShape="0">
                <a:gsLst>
                  <a:gs pos="0">
                    <a:srgbClr val="3333CC"/>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grpSp>
        <p:grpSp>
          <p:nvGrpSpPr>
            <p:cNvPr id="14345" name="Group 5"/>
            <p:cNvGrpSpPr>
              <a:grpSpLocks/>
            </p:cNvGrpSpPr>
            <p:nvPr/>
          </p:nvGrpSpPr>
          <p:grpSpPr bwMode="auto">
            <a:xfrm>
              <a:off x="261" y="1870"/>
              <a:ext cx="463" cy="298"/>
              <a:chOff x="261" y="1870"/>
              <a:chExt cx="463" cy="298"/>
            </a:xfrm>
          </p:grpSpPr>
          <p:sp>
            <p:nvSpPr>
              <p:cNvPr id="2054" name="Rectangle 6"/>
              <p:cNvSpPr>
                <a:spLocks noChangeArrowheads="1"/>
              </p:cNvSpPr>
              <p:nvPr/>
            </p:nvSpPr>
            <p:spPr bwMode="auto">
              <a:xfrm>
                <a:off x="261" y="1870"/>
                <a:ext cx="266" cy="299"/>
              </a:xfrm>
              <a:prstGeom prst="rect">
                <a:avLst/>
              </a:prstGeom>
              <a:solidFill>
                <a:srgbClr val="FFCF0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2055" name="Rectangle 7"/>
              <p:cNvSpPr>
                <a:spLocks noChangeArrowheads="1"/>
              </p:cNvSpPr>
              <p:nvPr/>
            </p:nvSpPr>
            <p:spPr bwMode="auto">
              <a:xfrm>
                <a:off x="493" y="1870"/>
                <a:ext cx="232" cy="299"/>
              </a:xfrm>
              <a:prstGeom prst="rect">
                <a:avLst/>
              </a:prstGeom>
              <a:gradFill rotWithShape="0">
                <a:gsLst>
                  <a:gs pos="0">
                    <a:srgbClr val="FFCF01"/>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grpSp>
        <p:sp>
          <p:nvSpPr>
            <p:cNvPr id="2" name="Rectangle 8"/>
            <p:cNvSpPr>
              <a:spLocks noChangeArrowheads="1"/>
            </p:cNvSpPr>
            <p:nvPr/>
          </p:nvSpPr>
          <p:spPr bwMode="auto">
            <a:xfrm>
              <a:off x="0" y="1824"/>
              <a:ext cx="353" cy="266"/>
            </a:xfrm>
            <a:prstGeom prst="rect">
              <a:avLst/>
            </a:prstGeom>
            <a:gradFill rotWithShape="0">
              <a:gsLst>
                <a:gs pos="0">
                  <a:srgbClr val="FFFFFF"/>
                </a:gs>
                <a:gs pos="100000">
                  <a:srgbClr val="FF0000"/>
                </a:gs>
              </a:gsLst>
              <a:lin ang="81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3" name="Rectangle 9"/>
            <p:cNvSpPr>
              <a:spLocks noChangeArrowheads="1"/>
            </p:cNvSpPr>
            <p:nvPr/>
          </p:nvSpPr>
          <p:spPr bwMode="auto">
            <a:xfrm>
              <a:off x="400" y="1536"/>
              <a:ext cx="20" cy="663"/>
            </a:xfrm>
            <a:prstGeom prst="rect">
              <a:avLst/>
            </a:prstGeom>
            <a:solidFill>
              <a:srgbClr val="1C1C1C"/>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sp>
          <p:nvSpPr>
            <p:cNvPr id="2058" name="Rectangle 10"/>
            <p:cNvSpPr>
              <a:spLocks noChangeArrowheads="1"/>
            </p:cNvSpPr>
            <p:nvPr/>
          </p:nvSpPr>
          <p:spPr bwMode="auto">
            <a:xfrm flipV="1">
              <a:off x="199" y="2054"/>
              <a:ext cx="5476" cy="35"/>
            </a:xfrm>
            <a:prstGeom prst="rect">
              <a:avLst/>
            </a:prstGeom>
            <a:gradFill rotWithShape="0">
              <a:gsLst>
                <a:gs pos="0">
                  <a:srgbClr val="1C1C1C"/>
                </a:gs>
                <a:gs pos="100000">
                  <a:srgbClr val="FFFFFF"/>
                </a:gs>
              </a:gsLst>
              <a:lin ang="108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buFont typeface="Times New Roman" charset="0"/>
                <a:buNone/>
                <a:defRPr/>
              </a:pPr>
              <a:endParaRPr lang="zh-CN" altLang="en-US">
                <a:latin typeface="Times New Roman" charset="0"/>
                <a:ea typeface="宋体" charset="0"/>
              </a:endParaRPr>
            </a:p>
          </p:txBody>
        </p:sp>
      </p:grpSp>
      <p:sp>
        <p:nvSpPr>
          <p:cNvPr id="2059" name="Rectangle 11"/>
          <p:cNvSpPr>
            <a:spLocks noGrp="1" noChangeArrowheads="1"/>
          </p:cNvSpPr>
          <p:nvPr>
            <p:ph type="title"/>
          </p:nvPr>
        </p:nvSpPr>
        <p:spPr bwMode="auto">
          <a:xfrm>
            <a:off x="990600" y="1676400"/>
            <a:ext cx="7769225" cy="14589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ctr" anchorCtr="0" compatLnSpc="1">
            <a:prstTxWarp prst="textNoShape">
              <a:avLst/>
            </a:prstTxWarp>
          </a:bodyPr>
          <a:lstStyle/>
          <a:p>
            <a:pPr lvl="0"/>
            <a:r>
              <a:rPr lang="en-GB" altLang="zh-CN"/>
              <a:t>Click to edit the title text format</a:t>
            </a:r>
          </a:p>
        </p:txBody>
      </p:sp>
      <p:sp>
        <p:nvSpPr>
          <p:cNvPr id="2060" name="Rectangle 12"/>
          <p:cNvSpPr>
            <a:spLocks noGrp="1" noChangeArrowheads="1"/>
          </p:cNvSpPr>
          <p:nvPr>
            <p:ph type="dt"/>
          </p:nvPr>
        </p:nvSpPr>
        <p:spPr bwMode="auto">
          <a:xfrm>
            <a:off x="990600" y="6248400"/>
            <a:ext cx="19018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nSpc>
                <a:spcPct val="98000"/>
              </a:lnSpc>
              <a:buClr>
                <a:srgbClr val="1C1C1C"/>
              </a:buClr>
              <a:buFont typeface="Tahoma" charset="0"/>
              <a:buNone/>
              <a:tabLst>
                <a:tab pos="723900" algn="l"/>
                <a:tab pos="1447800" algn="l"/>
              </a:tabLst>
              <a:defRPr sz="1400">
                <a:solidFill>
                  <a:srgbClr val="1C1C1C"/>
                </a:solidFill>
                <a:latin typeface="+mn-lt"/>
                <a:ea typeface="宋体" charset="0"/>
                <a:cs typeface="DejaVu LGC Sans" charset="0"/>
              </a:defRPr>
            </a:lvl1pPr>
          </a:lstStyle>
          <a:p>
            <a:pPr>
              <a:defRPr/>
            </a:pPr>
            <a:endParaRPr lang="en-GB" altLang="zh-CN"/>
          </a:p>
        </p:txBody>
      </p:sp>
      <p:sp>
        <p:nvSpPr>
          <p:cNvPr id="2061" name="Rectangle 13"/>
          <p:cNvSpPr>
            <a:spLocks noGrp="1" noChangeArrowheads="1"/>
          </p:cNvSpPr>
          <p:nvPr>
            <p:ph type="ftr"/>
          </p:nvPr>
        </p:nvSpPr>
        <p:spPr bwMode="auto">
          <a:xfrm>
            <a:off x="3429000" y="6248400"/>
            <a:ext cx="28924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gn="ctr">
              <a:lnSpc>
                <a:spcPct val="98000"/>
              </a:lnSpc>
              <a:buClr>
                <a:srgbClr val="1C1C1C"/>
              </a:buClr>
              <a:buFont typeface="Tahoma" charset="0"/>
              <a:buNone/>
              <a:tabLst>
                <a:tab pos="723900" algn="l"/>
                <a:tab pos="1447800" algn="l"/>
                <a:tab pos="2171700" algn="l"/>
              </a:tabLst>
              <a:defRPr sz="1400">
                <a:solidFill>
                  <a:srgbClr val="1C1C1C"/>
                </a:solidFill>
                <a:latin typeface="+mn-lt"/>
                <a:ea typeface="宋体" charset="0"/>
                <a:cs typeface="DejaVu LGC Sans" charset="0"/>
              </a:defRPr>
            </a:lvl1pPr>
          </a:lstStyle>
          <a:p>
            <a:pPr>
              <a:defRPr/>
            </a:pPr>
            <a:endParaRPr lang="en-GB" altLang="zh-CN"/>
          </a:p>
        </p:txBody>
      </p:sp>
      <p:sp>
        <p:nvSpPr>
          <p:cNvPr id="2062" name="Rectangle 14"/>
          <p:cNvSpPr>
            <a:spLocks noGrp="1" noChangeArrowheads="1"/>
          </p:cNvSpPr>
          <p:nvPr>
            <p:ph type="sldNum"/>
          </p:nvPr>
        </p:nvSpPr>
        <p:spPr bwMode="auto">
          <a:xfrm>
            <a:off x="6858000" y="6248400"/>
            <a:ext cx="1901825"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0000" tIns="46800" rIns="90000" bIns="46800" numCol="1" anchor="b" anchorCtr="0" compatLnSpc="1">
            <a:prstTxWarp prst="textNoShape">
              <a:avLst/>
            </a:prstTxWarp>
          </a:bodyPr>
          <a:lstStyle>
            <a:lvl1pPr algn="r">
              <a:lnSpc>
                <a:spcPct val="98000"/>
              </a:lnSpc>
              <a:buClr>
                <a:srgbClr val="1C1C1C"/>
              </a:buClr>
              <a:buFont typeface="Tahoma" pitchFamily="34" charset="0"/>
              <a:buNone/>
              <a:tabLst>
                <a:tab pos="723900" algn="l"/>
                <a:tab pos="1447800" algn="l"/>
              </a:tabLst>
              <a:defRPr sz="1400">
                <a:solidFill>
                  <a:srgbClr val="1C1C1C"/>
                </a:solidFill>
                <a:latin typeface="Tahoma" pitchFamily="34" charset="0"/>
              </a:defRPr>
            </a:lvl1pPr>
          </a:lstStyle>
          <a:p>
            <a:fld id="{748B22E6-62F6-41B1-9F14-8C0E353A9A74}" type="slidenum">
              <a:rPr lang="en-GB" altLang="zh-CN"/>
              <a:pPr/>
              <a:t>‹#›</a:t>
            </a:fld>
            <a:endParaRPr lang="en-GB" altLang="zh-CN"/>
          </a:p>
        </p:txBody>
      </p:sp>
      <p:sp>
        <p:nvSpPr>
          <p:cNvPr id="2063" name="Rectangle 15"/>
          <p:cNvSpPr>
            <a:spLocks noGrp="1" noChangeArrowheads="1"/>
          </p:cNvSpPr>
          <p:nvPr>
            <p:ph type="body" idx="1"/>
          </p:nvPr>
        </p:nvSpPr>
        <p:spPr bwMode="auto">
          <a:xfrm>
            <a:off x="457200" y="1604963"/>
            <a:ext cx="8226425" cy="4522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r>
              <a:rPr lang="en-GB" altLang="zh-CN"/>
              <a:t>Click to edit the outline text format</a:t>
            </a:r>
          </a:p>
          <a:p>
            <a:pPr lvl="1"/>
            <a:r>
              <a:rPr lang="en-GB" altLang="zh-CN"/>
              <a:t>Second Outline Level</a:t>
            </a:r>
          </a:p>
          <a:p>
            <a:pPr lvl="2"/>
            <a:r>
              <a:rPr lang="en-GB" altLang="zh-CN"/>
              <a:t>Third Outline Level</a:t>
            </a:r>
          </a:p>
          <a:p>
            <a:pPr lvl="3"/>
            <a:r>
              <a:rPr lang="en-GB" altLang="zh-CN"/>
              <a:t>Fourth Outline Level</a:t>
            </a:r>
          </a:p>
          <a:p>
            <a:pPr lvl="4"/>
            <a:r>
              <a:rPr lang="en-GB" altLang="zh-CN"/>
              <a:t>Fifth Outline Level</a:t>
            </a:r>
          </a:p>
          <a:p>
            <a:pPr lvl="4"/>
            <a:r>
              <a:rPr lang="en-GB" altLang="zh-CN"/>
              <a:t>Sixth Outline Level</a:t>
            </a:r>
          </a:p>
          <a:p>
            <a:pPr lvl="4"/>
            <a:r>
              <a:rPr lang="en-GB" altLang="zh-CN"/>
              <a:t>Seventh Outline Level</a:t>
            </a:r>
          </a:p>
          <a:p>
            <a:pPr lvl="4"/>
            <a:r>
              <a:rPr lang="en-GB" altLang="zh-CN"/>
              <a:t>Eighth Outline Level</a:t>
            </a:r>
          </a:p>
          <a:p>
            <a:pPr lvl="4"/>
            <a:r>
              <a:rPr lang="en-GB" altLang="zh-CN"/>
              <a:t>Ninth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mj-lt"/>
          <a:ea typeface="+mj-ea"/>
          <a:cs typeface="+mj-cs"/>
        </a:defRPr>
      </a:lvl1pPr>
      <a:lvl2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2pPr>
      <a:lvl3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3pPr>
      <a:lvl4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4pPr>
      <a:lvl5pPr algn="l" defTabSz="457200" rtl="0" eaLnBrk="0" fontAlgn="base" hangingPunct="0">
        <a:lnSpc>
          <a:spcPct val="96000"/>
        </a:lnSpc>
        <a:spcBef>
          <a:spcPct val="0"/>
        </a:spcBef>
        <a:spcAft>
          <a:spcPct val="0"/>
        </a:spcAft>
        <a:buClr>
          <a:srgbClr val="333399"/>
        </a:buClr>
        <a:buSzPct val="100000"/>
        <a:buFont typeface="Tahoma" pitchFamily="34" charset="0"/>
        <a:defRPr sz="4400">
          <a:solidFill>
            <a:srgbClr val="333399"/>
          </a:solidFill>
          <a:latin typeface="Tahoma" charset="0"/>
          <a:ea typeface="宋体" charset="0"/>
          <a:cs typeface="宋体" charset="0"/>
        </a:defRPr>
      </a:lvl5pPr>
      <a:lvl6pPr marL="15367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6pPr>
      <a:lvl7pPr marL="19939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7pPr>
      <a:lvl8pPr marL="24511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8pPr>
      <a:lvl9pPr marL="2908300" indent="-215900" algn="l" defTabSz="457200" rtl="0" fontAlgn="base">
        <a:lnSpc>
          <a:spcPct val="96000"/>
        </a:lnSpc>
        <a:spcBef>
          <a:spcPct val="0"/>
        </a:spcBef>
        <a:spcAft>
          <a:spcPct val="0"/>
        </a:spcAft>
        <a:buClr>
          <a:srgbClr val="000000"/>
        </a:buClr>
        <a:buSzPct val="45000"/>
        <a:buFont typeface="Wingdings" charset="0"/>
        <a:defRPr sz="4400">
          <a:solidFill>
            <a:srgbClr val="333399"/>
          </a:solidFill>
          <a:latin typeface="Tahoma" charset="0"/>
          <a:ea typeface="宋体" charset="0"/>
          <a:cs typeface="宋体" charset="0"/>
        </a:defRPr>
      </a:lvl9pPr>
    </p:titleStyle>
    <p:bodyStyle>
      <a:lvl1pPr marL="339725" indent="-339725" algn="l" defTabSz="457200" rtl="0" eaLnBrk="0" fontAlgn="base" hangingPunct="0">
        <a:lnSpc>
          <a:spcPct val="96000"/>
        </a:lnSpc>
        <a:spcBef>
          <a:spcPts val="800"/>
        </a:spcBef>
        <a:spcAft>
          <a:spcPct val="0"/>
        </a:spcAft>
        <a:buClr>
          <a:srgbClr val="3333CC"/>
        </a:buClr>
        <a:buSzPct val="60000"/>
        <a:buFont typeface="Wingdings" pitchFamily="2" charset="2"/>
        <a:buChar char=""/>
        <a:defRPr sz="3200">
          <a:solidFill>
            <a:srgbClr val="000000"/>
          </a:solidFill>
          <a:latin typeface="+mn-lt"/>
          <a:ea typeface="+mn-ea"/>
          <a:cs typeface="+mn-cs"/>
        </a:defRPr>
      </a:lvl1pPr>
      <a:lvl2pPr marL="739775" indent="-282575" algn="l" defTabSz="457200" rtl="0" eaLnBrk="0" fontAlgn="base" hangingPunct="0">
        <a:lnSpc>
          <a:spcPct val="96000"/>
        </a:lnSpc>
        <a:spcBef>
          <a:spcPts val="700"/>
        </a:spcBef>
        <a:spcAft>
          <a:spcPct val="0"/>
        </a:spcAft>
        <a:buClr>
          <a:srgbClr val="FF0000"/>
        </a:buClr>
        <a:buSzPct val="55000"/>
        <a:buFont typeface="Wingdings" pitchFamily="2" charset="2"/>
        <a:buChar char=""/>
        <a:defRPr sz="2800">
          <a:solidFill>
            <a:srgbClr val="000000"/>
          </a:solidFill>
          <a:latin typeface="+mn-lt"/>
          <a:ea typeface="+mn-ea"/>
          <a:cs typeface="+mn-cs"/>
        </a:defRPr>
      </a:lvl2pPr>
      <a:lvl3pPr marL="1143000" indent="-228600" algn="l" defTabSz="457200" rtl="0" eaLnBrk="0" fontAlgn="base" hangingPunct="0">
        <a:lnSpc>
          <a:spcPct val="96000"/>
        </a:lnSpc>
        <a:spcBef>
          <a:spcPts val="600"/>
        </a:spcBef>
        <a:spcAft>
          <a:spcPct val="0"/>
        </a:spcAft>
        <a:buClr>
          <a:srgbClr val="3333CC"/>
        </a:buClr>
        <a:buSzPct val="50000"/>
        <a:buFont typeface="Wingdings" pitchFamily="2" charset="2"/>
        <a:buChar char=""/>
        <a:defRPr sz="2400">
          <a:solidFill>
            <a:srgbClr val="000000"/>
          </a:solidFill>
          <a:latin typeface="+mn-lt"/>
          <a:ea typeface="+mn-ea"/>
          <a:cs typeface="+mn-cs"/>
        </a:defRPr>
      </a:lvl3pPr>
      <a:lvl4pPr marL="1600200" indent="-228600" algn="l" defTabSz="457200" rtl="0" eaLnBrk="0" fontAlgn="base" hangingPunct="0">
        <a:lnSpc>
          <a:spcPct val="96000"/>
        </a:lnSpc>
        <a:spcBef>
          <a:spcPts val="500"/>
        </a:spcBef>
        <a:spcAft>
          <a:spcPct val="0"/>
        </a:spcAft>
        <a:buClr>
          <a:srgbClr val="FFCF01"/>
        </a:buClr>
        <a:buSzPct val="55000"/>
        <a:buFont typeface="Wingdings" pitchFamily="2" charset="2"/>
        <a:buChar char=""/>
        <a:defRPr sz="2000">
          <a:solidFill>
            <a:srgbClr val="000000"/>
          </a:solidFill>
          <a:latin typeface="+mn-lt"/>
          <a:ea typeface="+mn-ea"/>
          <a:cs typeface="+mn-cs"/>
        </a:defRPr>
      </a:lvl4pPr>
      <a:lvl5pPr marL="2057400" indent="-228600" algn="l" defTabSz="457200" rtl="0" eaLnBrk="0" fontAlgn="base" hangingPunct="0">
        <a:lnSpc>
          <a:spcPct val="96000"/>
        </a:lnSpc>
        <a:spcBef>
          <a:spcPts val="500"/>
        </a:spcBef>
        <a:spcAft>
          <a:spcPct val="0"/>
        </a:spcAft>
        <a:buClr>
          <a:srgbClr val="FFCF01"/>
        </a:buClr>
        <a:buSzPct val="50000"/>
        <a:buFont typeface="Wingdings" pitchFamily="2" charset="2"/>
        <a:buChar char=""/>
        <a:defRPr sz="2000">
          <a:solidFill>
            <a:srgbClr val="000000"/>
          </a:solidFill>
          <a:latin typeface="+mn-lt"/>
          <a:ea typeface="+mn-ea"/>
          <a:cs typeface="+mn-cs"/>
        </a:defRPr>
      </a:lvl5pPr>
      <a:lvl6pPr marL="25146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6pPr>
      <a:lvl7pPr marL="29718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7pPr>
      <a:lvl8pPr marL="34290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8pPr>
      <a:lvl9pPr marL="3886200" indent="-228600" algn="l" defTabSz="457200" rtl="0" fontAlgn="base">
        <a:lnSpc>
          <a:spcPct val="96000"/>
        </a:lnSpc>
        <a:spcBef>
          <a:spcPts val="500"/>
        </a:spcBef>
        <a:spcAft>
          <a:spcPct val="0"/>
        </a:spcAft>
        <a:buClr>
          <a:srgbClr val="FFCF01"/>
        </a:buClr>
        <a:buSzPct val="50000"/>
        <a:buFont typeface="Wingdings" charset="0"/>
        <a:buChar char=""/>
        <a:defRPr sz="2000">
          <a:solidFill>
            <a:srgbClr val="000000"/>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oleObject" Target="../embeddings/oleObject1.bin"/><Relationship Id="rId5" Type="http://schemas.openxmlformats.org/officeDocument/2006/relationships/image" Target="../media/image10.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6.xml"/><Relationship Id="rId4" Type="http://schemas.openxmlformats.org/officeDocument/2006/relationships/slide" Target="slide13.xml"/><Relationship Id="rId5" Type="http://schemas.openxmlformats.org/officeDocument/2006/relationships/oleObject" Target="../embeddings/oleObject2.bin"/><Relationship Id="rId6" Type="http://schemas.openxmlformats.org/officeDocument/2006/relationships/image" Target="../media/image15.png"/><Relationship Id="rId7" Type="http://schemas.openxmlformats.org/officeDocument/2006/relationships/image" Target="../media/image16.png"/><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1"/>
          <p:cNvSpPr>
            <a:spLocks noGrp="1" noChangeArrowheads="1"/>
          </p:cNvSpPr>
          <p:nvPr>
            <p:ph type="title"/>
          </p:nvPr>
        </p:nvSpPr>
        <p:spPr>
          <a:xfrm>
            <a:off x="990600" y="1676400"/>
            <a:ext cx="7772400" cy="1462088"/>
          </a:xfrm>
        </p:spPr>
        <p:txBody>
          <a:bodyPr lIns="90000" tIns="46800" rIns="90000" bIns="46800" anchor="b"/>
          <a:lstStyle/>
          <a:p>
            <a:r>
              <a:rPr lang="zh-CN" altLang="en-US" b="1" dirty="0"/>
              <a:t>第</a:t>
            </a:r>
            <a:r>
              <a:rPr lang="en-US" altLang="zh-CN" b="1" dirty="0"/>
              <a:t>8</a:t>
            </a:r>
            <a:r>
              <a:rPr lang="zh-CN" altLang="en-US" b="1"/>
              <a:t>章 进程的切换和系统的一般执行过程</a:t>
            </a:r>
            <a:endParaRPr lang="zh-CN" altLang="en-US"/>
          </a:p>
        </p:txBody>
      </p:sp>
      <p:sp>
        <p:nvSpPr>
          <p:cNvPr id="4098" name="Rectangle 2"/>
          <p:cNvSpPr>
            <a:spLocks noGrp="1" noChangeArrowheads="1"/>
          </p:cNvSpPr>
          <p:nvPr>
            <p:ph type="subTitle" idx="4294967295"/>
          </p:nvPr>
        </p:nvSpPr>
        <p:spPr>
          <a:xfrm>
            <a:off x="1371600" y="3886200"/>
            <a:ext cx="6400800" cy="1752600"/>
          </a:xfrm>
        </p:spPr>
        <p:txBody>
          <a:bodyPr lIns="90000" tIns="46800" rIns="90000" bIns="46800"/>
          <a:lstStyle/>
          <a:p>
            <a:pPr marL="0" indent="0" algn="ctr" eaLnBrk="1" hangingPunct="1">
              <a:lnSpc>
                <a:spcPct val="98000"/>
              </a:lnSpc>
              <a:buFont typeface="Wingdings" pitchFamily="2" charset="2"/>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GB" altLang="zh-CN" dirty="0"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10242"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SCHED_RR</a:t>
            </a:r>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一个具有</a:t>
            </a:r>
            <a:r>
              <a:rPr lang="en-GB" altLang="zh-CN" smtClean="0"/>
              <a:t>SCHED_FIFO</a:t>
            </a:r>
            <a:r>
              <a:rPr lang="zh-CN" altLang="en-GB" smtClean="0"/>
              <a:t>调度的策略的进程有在三种情况下</a:t>
            </a:r>
            <a:r>
              <a:rPr lang="zh-CN" altLang="en-GB" i="1" u="sng" smtClean="0"/>
              <a:t>可能</a:t>
            </a:r>
            <a:r>
              <a:rPr lang="zh-CN" altLang="en-GB" smtClean="0"/>
              <a:t>会让出</a:t>
            </a:r>
            <a:r>
              <a:rPr lang="en-GB" altLang="zh-CN" smtClean="0"/>
              <a:t>CPU</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主动让出</a:t>
            </a:r>
            <a:endParaRPr lang="en-GB" altLang="zh-CN" smtClean="0"/>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被更高优先级的进程剥夺执行权</a:t>
            </a:r>
            <a:endParaRPr lang="en-GB" altLang="zh-CN" smtClean="0"/>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时间片用完</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有时间片的</a:t>
            </a:r>
            <a:r>
              <a:rPr lang="en-GB" altLang="zh-CN" smtClean="0"/>
              <a:t>SCHED_FIFO</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11266" name="Rectangle 2"/>
          <p:cNvSpPr>
            <a:spLocks noGrp="1" noChangeArrowheads="1"/>
          </p:cNvSpPr>
          <p:nvPr>
            <p:ph type="body" idx="4294967295"/>
          </p:nvPr>
        </p:nvSpPr>
        <p:spPr>
          <a:xfrm>
            <a:off x="1182688" y="2017713"/>
            <a:ext cx="7772400" cy="4114800"/>
          </a:xfrm>
        </p:spPr>
        <p:txBody>
          <a:bodyPr lIns="90000" tIns="46800" rIns="90000" bIns="46800"/>
          <a:lstStyle/>
          <a:p>
            <a:pPr lvl="1" eaLnBrk="1" hangingPunct="1">
              <a:lnSpc>
                <a:spcPct val="98000"/>
              </a:lnSpc>
              <a:tabLst>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 pos="9598025" algn="l"/>
              </a:tabLst>
            </a:pPr>
            <a:r>
              <a:rPr lang="en-GB" altLang="zh-CN" smtClean="0"/>
              <a:t>SCHED_NORMAL</a:t>
            </a:r>
          </a:p>
          <a:p>
            <a:pPr lvl="2" eaLnBrk="1" hangingPunct="1">
              <a:lnSpc>
                <a:spcPct val="98000"/>
              </a:lnSpc>
              <a:tabLst>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 pos="9598025" algn="l"/>
              </a:tabLst>
            </a:pPr>
            <a:r>
              <a:rPr lang="zh-CN" altLang="en-GB" smtClean="0"/>
              <a:t>只要有实时进程，采用</a:t>
            </a:r>
            <a:r>
              <a:rPr lang="en-GB" altLang="zh-CN" smtClean="0"/>
              <a:t>SCHED_NORMAL</a:t>
            </a:r>
            <a:r>
              <a:rPr lang="zh-CN" altLang="en-GB" smtClean="0"/>
              <a:t>策略的进程就得不到运行</a:t>
            </a:r>
            <a:endParaRPr lang="en-GB" altLang="zh-CN" smtClean="0"/>
          </a:p>
          <a:p>
            <a:pPr lvl="2" eaLnBrk="1" hangingPunct="1">
              <a:lnSpc>
                <a:spcPct val="98000"/>
              </a:lnSpc>
              <a:tabLst>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 pos="9598025" algn="l"/>
              </a:tabLst>
            </a:pPr>
            <a:r>
              <a:rPr lang="zh-CN" altLang="en-GB" smtClean="0"/>
              <a:t>同采用</a:t>
            </a:r>
            <a:r>
              <a:rPr lang="en-GB" altLang="zh-CN" smtClean="0"/>
              <a:t>SCHED_NORMAL</a:t>
            </a:r>
            <a:r>
              <a:rPr lang="zh-CN" altLang="en-GB" smtClean="0"/>
              <a:t>策略的进程</a:t>
            </a:r>
            <a:r>
              <a:rPr lang="zh-CN" altLang="en-US" smtClean="0"/>
              <a:t>参考</a:t>
            </a:r>
            <a:r>
              <a:rPr lang="zh-CN" altLang="en-GB" smtClean="0"/>
              <a:t>优先</a:t>
            </a:r>
            <a:r>
              <a:rPr lang="zh-CN" altLang="en-US" smtClean="0"/>
              <a:t>级进行调度</a:t>
            </a:r>
            <a:endParaRPr lang="en-GB" altLang="zh-CN" smtClean="0"/>
          </a:p>
          <a:p>
            <a:pPr eaLnBrk="1" hangingPunct="1">
              <a:lnSpc>
                <a:spcPct val="98000"/>
              </a:lnSpc>
              <a:buFont typeface="Wingdings" pitchFamily="2" charset="2"/>
              <a:buNone/>
              <a:tabLst>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 pos="9598025" algn="l"/>
              </a:tabLst>
            </a:pPr>
            <a:endParaRPr lang="zh-CN" altLang="en-GB"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12290"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dirty="0" smtClean="0"/>
              <a:t>优先级</a:t>
            </a:r>
            <a:endParaRPr lang="en-GB" altLang="zh-CN" dirty="0" smtClean="0"/>
          </a:p>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US" altLang="en-GB" dirty="0" smtClean="0"/>
              <a:t>运行</a:t>
            </a:r>
            <a:r>
              <a:rPr lang="zh-CN" altLang="en-GB" dirty="0" smtClean="0"/>
              <a:t>队列</a:t>
            </a:r>
            <a:endParaRPr lang="en-GB" altLang="zh-CN" dirty="0" smtClean="0"/>
          </a:p>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dirty="0" smtClean="0"/>
              <a:t>CFS</a:t>
            </a:r>
            <a:endParaRPr lang="en-GB" altLang="zh-CN" dirty="0" smtClean="0"/>
          </a:p>
          <a:p>
            <a:pPr eaLnBrk="1" hangingPunct="1">
              <a:lnSpc>
                <a:spcPct val="98000"/>
              </a:lnSpc>
              <a:buFont typeface="Wingdings" pitchFamily="2" charset="2"/>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zh-CN" altLang="en-GB" dirty="0"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13314" name="Rectangle 2"/>
          <p:cNvSpPr>
            <a:spLocks noGrp="1" noChangeArrowheads="1"/>
          </p:cNvSpPr>
          <p:nvPr>
            <p:ph type="body" idx="4294967295"/>
          </p:nvPr>
        </p:nvSpPr>
        <p:spPr>
          <a:xfrm>
            <a:off x="1182688" y="2017713"/>
            <a:ext cx="7772400" cy="4422775"/>
          </a:xfrm>
        </p:spPr>
        <p:txBody>
          <a:bodyPr lIns="90000" tIns="46800" rIns="90000" bIns="46800"/>
          <a:lstStyle/>
          <a:p>
            <a:pPr eaLnBrk="1" hangingPunct="1">
              <a:lnSpc>
                <a:spcPct val="98000"/>
              </a:lnSpc>
              <a:spcBef>
                <a:spcPts val="7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z="2800" smtClean="0"/>
              <a:t>实时进程优先级</a:t>
            </a:r>
            <a:endParaRPr lang="en-GB" altLang="zh-CN" sz="2800" smtClean="0"/>
          </a:p>
          <a:p>
            <a:pPr lvl="1" eaLnBrk="1" hangingPunct="1">
              <a:lnSpc>
                <a:spcPct val="9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a:t>
            </a:r>
            <a:r>
              <a:rPr lang="zh-CN" altLang="en-GB" sz="2400" smtClean="0"/>
              <a:t>高</a:t>
            </a:r>
            <a:r>
              <a:rPr lang="en-GB" altLang="zh-CN" sz="2400" smtClean="0"/>
              <a:t>)0---99(</a:t>
            </a:r>
            <a:r>
              <a:rPr lang="zh-CN" altLang="en-GB" sz="2400" smtClean="0"/>
              <a:t>低</a:t>
            </a:r>
            <a:r>
              <a:rPr lang="en-GB" altLang="zh-CN" sz="2400" smtClean="0"/>
              <a:t>)</a:t>
            </a:r>
            <a:r>
              <a:rPr lang="ar-SA" altLang="zh-CN" sz="2400" smtClean="0">
                <a:cs typeface="Tahoma" pitchFamily="34" charset="0"/>
              </a:rPr>
              <a:t>‏</a:t>
            </a:r>
            <a:endParaRPr lang="en-GB" altLang="zh-CN" sz="2400" smtClean="0"/>
          </a:p>
          <a:p>
            <a:pPr lvl="1" eaLnBrk="1" hangingPunct="1">
              <a:lnSpc>
                <a:spcPct val="9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task_struct. rt_priority</a:t>
            </a:r>
          </a:p>
          <a:p>
            <a:pPr lvl="1" eaLnBrk="1" hangingPunct="1">
              <a:lnSpc>
                <a:spcPct val="9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z="2400" smtClean="0"/>
              <a:t>实时进程优先于任何普通进程</a:t>
            </a:r>
            <a:endParaRPr lang="en-GB" altLang="zh-CN" sz="2400" smtClean="0"/>
          </a:p>
          <a:p>
            <a:pPr eaLnBrk="1" hangingPunct="1">
              <a:lnSpc>
                <a:spcPct val="98000"/>
              </a:lnSpc>
              <a:spcBef>
                <a:spcPts val="7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z="2800" smtClean="0"/>
              <a:t>普通进程优先级</a:t>
            </a:r>
            <a:endParaRPr lang="en-GB" altLang="zh-CN" sz="2800" smtClean="0"/>
          </a:p>
          <a:p>
            <a:pPr lvl="1" eaLnBrk="1" hangingPunct="1">
              <a:lnSpc>
                <a:spcPct val="9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nice:(</a:t>
            </a:r>
            <a:r>
              <a:rPr lang="zh-CN" altLang="en-GB" sz="2400" smtClean="0"/>
              <a:t>高</a:t>
            </a:r>
            <a:r>
              <a:rPr lang="en-GB" altLang="zh-CN" sz="2400" smtClean="0"/>
              <a:t>)-20---+19(</a:t>
            </a:r>
            <a:r>
              <a:rPr lang="zh-CN" altLang="en-GB" sz="2400" smtClean="0"/>
              <a:t>低</a:t>
            </a:r>
            <a:r>
              <a:rPr lang="en-GB" altLang="zh-CN" sz="2400" smtClean="0"/>
              <a:t>) </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task_struct. static_prio</a:t>
            </a:r>
          </a:p>
          <a:p>
            <a:pPr lvl="1" eaLnBrk="1" hangingPunct="1">
              <a:lnSpc>
                <a:spcPct val="9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z="2400" smtClean="0"/>
              <a:t>普通进程的优先级</a:t>
            </a:r>
            <a:r>
              <a:rPr lang="en-GB" altLang="zh-CN" sz="2400" smtClean="0"/>
              <a:t>=</a:t>
            </a:r>
          </a:p>
          <a:p>
            <a:pPr lvl="2" eaLnBrk="1" hangingPunct="1">
              <a:lnSpc>
                <a:spcPct val="98000"/>
              </a:lnSpc>
              <a:spcBef>
                <a:spcPts val="5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000" smtClean="0"/>
              <a:t>MAX_RT_PRIO+20+nice(100---139)</a:t>
            </a:r>
            <a:r>
              <a:rPr lang="ar-SA" altLang="zh-CN" sz="2000" smtClean="0">
                <a:cs typeface="Tahoma" pitchFamily="34" charset="0"/>
              </a:rPr>
              <a:t>‏</a:t>
            </a:r>
            <a:endParaRPr lang="en-GB" altLang="zh-CN" sz="2000" smtClean="0"/>
          </a:p>
          <a:p>
            <a:pPr lvl="1" eaLnBrk="1" hangingPunct="1">
              <a:lnSpc>
                <a:spcPct val="98000"/>
              </a:lnSpc>
              <a:spcBef>
                <a:spcPts val="500"/>
              </a:spcBef>
              <a:buFont typeface="Wingdings" pitchFamily="2" charset="2"/>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zh-CN" altLang="en-GB" sz="2000" smtClean="0"/>
          </a:p>
        </p:txBody>
      </p:sp>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0563" y="1828800"/>
            <a:ext cx="4643437" cy="1055688"/>
          </a:xfrm>
          <a:prstGeom prst="rect">
            <a:avLst/>
          </a:prstGeom>
          <a:noFill/>
          <a:ln w="9360">
            <a:solidFill>
              <a:srgbClr val="000000"/>
            </a:solidFill>
            <a:miter lim="800000"/>
            <a:headEnd/>
            <a:tailEnd/>
          </a:ln>
          <a:effectLst/>
          <a:extLst>
            <a:ext uri="{909E8E84-426E-40DD-AFC4-6F175D3DCCD1}">
              <a14:hiddenFill xmlns:a14="http://schemas.microsoft.com/office/drawing/2010/main">
                <a:blipFill dpi="0" rotWithShape="0">
                  <a:blip/>
                  <a:srcRect/>
                  <a:stretch>
                    <a:fillRect/>
                  </a:stretch>
                </a:blip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additive="repl">
                                        <p:cTn id="6" dur="1" fill="hold">
                                          <p:stCondLst>
                                            <p:cond delay="0"/>
                                          </p:stCondLst>
                                        </p:cTn>
                                        <p:tgtEl>
                                          <p:spTgt spid="13315"/>
                                        </p:tgtEl>
                                        <p:attrNameLst>
                                          <p:attrName>style.visibility</p:attrName>
                                        </p:attrNameLst>
                                      </p:cBhvr>
                                      <p:to>
                                        <p:strVal val="visible"/>
                                      </p:to>
                                    </p:set>
                                    <p:animEffect transition="in" filter="blinds(horizontal)">
                                      <p:cBhvr additive="repl">
                                        <p:cTn id="7" dur="500"/>
                                        <p:tgtEl>
                                          <p:spTgt spid="13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16386"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运行队列</a:t>
            </a:r>
            <a:r>
              <a:rPr lang="en-GB" altLang="zh-CN" smtClean="0"/>
              <a:t>(runqueue)</a:t>
            </a:r>
            <a:r>
              <a:rPr lang="ar-SA" altLang="zh-CN" smtClean="0">
                <a:cs typeface="Tahoma" pitchFamily="34" charset="0"/>
              </a:rPr>
              <a:t>‏</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每</a:t>
            </a:r>
            <a:r>
              <a:rPr lang="en-GB" altLang="zh-CN" smtClean="0"/>
              <a:t>CPU</a:t>
            </a:r>
            <a:r>
              <a:rPr lang="zh-CN" altLang="en-GB" smtClean="0"/>
              <a:t>一个</a:t>
            </a:r>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buFont typeface="Tahoma" charset="0"/>
              <a:buNone/>
              <a:defRPr/>
            </a:pPr>
            <a:endParaRPr kumimoji="1" lang="zh-CN" altLang="en-US"/>
          </a:p>
        </p:txBody>
      </p:sp>
      <p:pic>
        <p:nvPicPr>
          <p:cNvPr id="4" name="Content Placeholder 3" descr="屏幕快照 2012-04-06 上午08.36.41.png"/>
          <p:cNvPicPr>
            <a:picLocks noGrp="1" noChangeAspect="1"/>
          </p:cNvPicPr>
          <p:nvPr>
            <p:ph idx="1"/>
          </p:nvPr>
        </p:nvPicPr>
        <p:blipFill>
          <a:blip r:embed="rId2">
            <a:extLst>
              <a:ext uri="{28A0092B-C50C-407E-A947-70E740481C1C}">
                <a14:useLocalDpi xmlns:a14="http://schemas.microsoft.com/office/drawing/2010/main" val="0"/>
              </a:ext>
            </a:extLst>
          </a:blip>
          <a:srcRect l="-16872" r="-16872"/>
          <a:stretch>
            <a:fillRect/>
          </a:stretch>
        </p:blipFill>
        <p:spPr>
          <a:xfrm>
            <a:off x="-1476375" y="476250"/>
            <a:ext cx="12057063" cy="6381750"/>
          </a:xfr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lang="en-US" altLang="zh-TW" smtClean="0"/>
              <a:t>CFS(completely fair schedule)</a:t>
            </a:r>
            <a:r>
              <a:rPr lang="zh-TW" altLang="en-US" smtClean="0"/>
              <a:t>，</a:t>
            </a:r>
            <a:endParaRPr lang="en-US" altLang="zh-TW" smtClean="0"/>
          </a:p>
          <a:p>
            <a:pPr lvl="1"/>
            <a:r>
              <a:rPr lang="zh-TW" altLang="en-US" smtClean="0"/>
              <a:t>完全公平调度</a:t>
            </a:r>
            <a:endParaRPr lang="en-US" altLang="zh-TW" smtClean="0"/>
          </a:p>
          <a:p>
            <a:r>
              <a:rPr lang="zh-TW" altLang="en-US" smtClean="0"/>
              <a:t>调度实体</a:t>
            </a:r>
            <a:r>
              <a:rPr lang="en-US" altLang="zh-TW" smtClean="0"/>
              <a:t>(sched entiy)</a:t>
            </a:r>
            <a:r>
              <a:rPr lang="zh-TW" altLang="en-US" smtClean="0"/>
              <a:t>：</a:t>
            </a:r>
            <a:endParaRPr lang="en-US" altLang="zh-TW" smtClean="0"/>
          </a:p>
          <a:p>
            <a:pPr lvl="1"/>
            <a:r>
              <a:rPr lang="zh-TW" altLang="en-US" smtClean="0"/>
              <a:t>就是调度的对象，可以理解为进程。</a:t>
            </a:r>
          </a:p>
          <a:p>
            <a:r>
              <a:rPr lang="zh-TW" altLang="en-US" smtClean="0"/>
              <a:t>虚拟运行时间</a:t>
            </a:r>
            <a:r>
              <a:rPr lang="en-US" altLang="zh-TW" smtClean="0"/>
              <a:t>(vruntime)</a:t>
            </a:r>
            <a:r>
              <a:rPr lang="zh-TW" altLang="en-US" smtClean="0"/>
              <a:t>：</a:t>
            </a:r>
            <a:endParaRPr lang="en-US" altLang="zh-TW" smtClean="0"/>
          </a:p>
          <a:p>
            <a:pPr lvl="1"/>
            <a:r>
              <a:rPr lang="zh-TW" altLang="en-US" smtClean="0"/>
              <a:t>即每个调度实体的运行时间。</a:t>
            </a:r>
          </a:p>
          <a:p>
            <a:r>
              <a:rPr lang="zh-TW" altLang="en-US" smtClean="0"/>
              <a:t>公平调度队列</a:t>
            </a:r>
            <a:r>
              <a:rPr lang="en-US" altLang="zh-TW" smtClean="0"/>
              <a:t>(cfs_rq):</a:t>
            </a:r>
          </a:p>
          <a:p>
            <a:pPr lvl="1"/>
            <a:r>
              <a:rPr lang="zh-TW" altLang="en-US" smtClean="0"/>
              <a:t>采取公平调度的调度实体的运行队列。	</a:t>
            </a:r>
          </a:p>
          <a:p>
            <a:endParaRPr kumimoji="1" lang="zh-CN" altLang="en-US" smtClean="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kumimoji="1" lang="zh-CN" altLang="en-US" smtClean="0"/>
              <a:t>按进程权重比例好分配</a:t>
            </a:r>
            <a:r>
              <a:rPr kumimoji="1" lang="en-US" altLang="zh-CN" smtClean="0"/>
              <a:t>CPU</a:t>
            </a:r>
            <a:r>
              <a:rPr kumimoji="1" lang="zh-CN" altLang="en-US" smtClean="0"/>
              <a:t>运行时间</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lang="zh-TW" altLang="en-US" smtClean="0">
                <a:latin typeface="Times New Roman" pitchFamily="18" charset="0"/>
                <a:ea typeface="MS PGothic" pitchFamily="34" charset="-128"/>
              </a:rPr>
              <a:t>调度实体的权重</a:t>
            </a:r>
            <a:r>
              <a:rPr lang="en-US" altLang="zh-TW" smtClean="0">
                <a:latin typeface="Times New Roman" pitchFamily="18" charset="0"/>
                <a:ea typeface="MS PGothic" pitchFamily="34" charset="-128"/>
              </a:rPr>
              <a:t>(weight)</a:t>
            </a:r>
            <a:endParaRPr kumimoji="1" lang="zh-CN" altLang="en-US" smtClean="0"/>
          </a:p>
        </p:txBody>
      </p:sp>
      <p:pic>
        <p:nvPicPr>
          <p:cNvPr id="5529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3350" y="3789363"/>
            <a:ext cx="5930900" cy="237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300" name="Picture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03350" y="2708275"/>
            <a:ext cx="56007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调度实体</a:t>
            </a:r>
            <a:r>
              <a:rPr lang="en-US" altLang="zh-TW" smtClean="0"/>
              <a:t>(sched entiy)</a:t>
            </a:r>
            <a:r>
              <a:rPr lang="zh-TW" altLang="en-US" smtClean="0"/>
              <a:t>：</a:t>
            </a:r>
            <a:endParaRPr kumimoji="1" lang="zh-CN" altLang="en-US" smtClean="0"/>
          </a:p>
        </p:txBody>
      </p:sp>
      <p:sp>
        <p:nvSpPr>
          <p:cNvPr id="3" name="Content Placeholder 2"/>
          <p:cNvSpPr>
            <a:spLocks noGrp="1"/>
          </p:cNvSpPr>
          <p:nvPr>
            <p:ph idx="1"/>
          </p:nvPr>
        </p:nvSpPr>
        <p:spPr/>
        <p:txBody>
          <a:bodyPr/>
          <a:lstStyle/>
          <a:p>
            <a:pPr>
              <a:buFont typeface="Wingdings" charset="0"/>
              <a:buChar char=""/>
              <a:defRPr/>
            </a:pPr>
            <a:endParaRPr kumimoji="1" lang="zh-CN" altLang="en-US"/>
          </a:p>
        </p:txBody>
      </p:sp>
      <p:pic>
        <p:nvPicPr>
          <p:cNvPr id="114691" name="Picture 4" descr="屏幕快照 2012-04-06 上午08.50.50.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709738"/>
            <a:ext cx="9080500" cy="387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8.1 </a:t>
            </a:r>
            <a:r>
              <a:rPr lang="zh-CN" altLang="en-US" b="1" dirty="0"/>
              <a:t>进程调度的</a:t>
            </a:r>
            <a:r>
              <a:rPr lang="zh-CN" altLang="en-US" b="1" dirty="0" smtClean="0"/>
              <a:t>时机</a:t>
            </a:r>
            <a:endParaRPr kumimoji="1" lang="zh-CN" altLang="en-US" dirty="0"/>
          </a:p>
        </p:txBody>
      </p:sp>
      <p:sp>
        <p:nvSpPr>
          <p:cNvPr id="3" name="内容占位符 2"/>
          <p:cNvSpPr>
            <a:spLocks noGrp="1"/>
          </p:cNvSpPr>
          <p:nvPr>
            <p:ph idx="1"/>
          </p:nvPr>
        </p:nvSpPr>
        <p:spPr/>
        <p:txBody>
          <a:bodyPr/>
          <a:lstStyle/>
          <a:p>
            <a:r>
              <a:rPr lang="zh-CN" altLang="en-US" dirty="0" smtClean="0"/>
              <a:t>软硬件中断</a:t>
            </a:r>
            <a:endParaRPr lang="en-US" altLang="zh-CN" dirty="0" smtClean="0"/>
          </a:p>
          <a:p>
            <a:pPr lvl="1"/>
            <a:r>
              <a:rPr lang="zh-CN" altLang="en-US" dirty="0" smtClean="0"/>
              <a:t>硬</a:t>
            </a:r>
            <a:r>
              <a:rPr lang="zh-CN" altLang="en-US" dirty="0"/>
              <a:t>中断</a:t>
            </a:r>
            <a:r>
              <a:rPr lang="en-US" altLang="zh-CN" dirty="0"/>
              <a:t>(</a:t>
            </a:r>
            <a:r>
              <a:rPr lang="en-US" altLang="zh-CN" dirty="0" err="1"/>
              <a:t>Interupt</a:t>
            </a:r>
            <a:r>
              <a:rPr lang="en-US" altLang="zh-CN" dirty="0"/>
              <a:t>)</a:t>
            </a:r>
            <a:endParaRPr lang="zh-CN" altLang="en-US" dirty="0"/>
          </a:p>
          <a:p>
            <a:pPr lvl="1"/>
            <a:r>
              <a:rPr lang="zh-CN" altLang="en-US" dirty="0" smtClean="0"/>
              <a:t>软</a:t>
            </a:r>
            <a:r>
              <a:rPr lang="zh-CN" altLang="en-US" dirty="0"/>
              <a:t>中断</a:t>
            </a:r>
            <a:r>
              <a:rPr lang="en-US" altLang="zh-CN" dirty="0"/>
              <a:t>/</a:t>
            </a:r>
            <a:r>
              <a:rPr lang="zh-CN" altLang="en-US" dirty="0"/>
              <a:t>异常</a:t>
            </a:r>
            <a:r>
              <a:rPr lang="en-US" altLang="zh-CN" dirty="0"/>
              <a:t>(Exception)</a:t>
            </a:r>
            <a:endParaRPr lang="zh-CN" altLang="en-US" dirty="0"/>
          </a:p>
          <a:p>
            <a:pPr lvl="1"/>
            <a:r>
              <a:rPr lang="zh-CN" altLang="en-US" dirty="0" smtClean="0"/>
              <a:t>异常</a:t>
            </a:r>
            <a:r>
              <a:rPr lang="zh-CN" altLang="en-US" dirty="0"/>
              <a:t>分为三种</a:t>
            </a:r>
          </a:p>
          <a:p>
            <a:pPr lvl="2"/>
            <a:r>
              <a:rPr lang="zh-CN" altLang="en-US" dirty="0" smtClean="0"/>
              <a:t>故障</a:t>
            </a:r>
            <a:r>
              <a:rPr lang="en-US" altLang="zh-CN" dirty="0"/>
              <a:t>(Fault): </a:t>
            </a:r>
            <a:r>
              <a:rPr lang="zh-CN" altLang="en-US" dirty="0"/>
              <a:t>    </a:t>
            </a:r>
            <a:endParaRPr lang="en-US" altLang="zh-CN" dirty="0"/>
          </a:p>
          <a:p>
            <a:pPr lvl="2"/>
            <a:r>
              <a:rPr lang="zh-CN" altLang="en-US" dirty="0" smtClean="0"/>
              <a:t>退出</a:t>
            </a:r>
            <a:r>
              <a:rPr lang="en-US" altLang="zh-CN" dirty="0"/>
              <a:t>(Abort): </a:t>
            </a:r>
            <a:endParaRPr lang="en-US" altLang="zh-CN" dirty="0"/>
          </a:p>
          <a:p>
            <a:pPr lvl="2"/>
            <a:r>
              <a:rPr lang="zh-CN" altLang="en-US" dirty="0" smtClean="0"/>
              <a:t>陷阱</a:t>
            </a:r>
            <a:r>
              <a:rPr lang="en-US" altLang="zh-CN" dirty="0"/>
              <a:t>(Trap</a:t>
            </a:r>
            <a:r>
              <a:rPr lang="en-US" altLang="zh-CN" dirty="0" smtClean="0"/>
              <a:t>):</a:t>
            </a:r>
            <a:endParaRPr kumimoji="1" lang="zh-CN" altLang="en-US" dirty="0"/>
          </a:p>
        </p:txBody>
      </p:sp>
    </p:spTree>
    <p:extLst>
      <p:ext uri="{BB962C8B-B14F-4D97-AF65-F5344CB8AC3E}">
        <p14:creationId xmlns:p14="http://schemas.microsoft.com/office/powerpoint/2010/main" val="9260261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lang="en-US" altLang="zh-CN" smtClean="0"/>
              <a:t>ideal_time = sum_runtime * se.weight/cfs_rq.weight</a:t>
            </a:r>
          </a:p>
          <a:p>
            <a:pPr lvl="1"/>
            <a:r>
              <a:rPr lang="en-US" altLang="zh-TW" smtClean="0"/>
              <a:t>ideal_time:</a:t>
            </a:r>
            <a:r>
              <a:rPr lang="zh-TW" altLang="en-US" smtClean="0"/>
              <a:t>每个进程应该运行的时间</a:t>
            </a:r>
          </a:p>
          <a:p>
            <a:pPr lvl="1"/>
            <a:r>
              <a:rPr lang="en-US" altLang="zh-TW" smtClean="0"/>
              <a:t>sum_runtime:</a:t>
            </a:r>
            <a:r>
              <a:rPr lang="zh-TW" altLang="en-US" smtClean="0"/>
              <a:t>运行队列中所有任务运行完一遍的时间</a:t>
            </a:r>
          </a:p>
          <a:p>
            <a:pPr lvl="1"/>
            <a:r>
              <a:rPr lang="en-US" altLang="zh-TW" smtClean="0"/>
              <a:t>se.weight:</a:t>
            </a:r>
            <a:r>
              <a:rPr lang="zh-TW" altLang="en-US" smtClean="0"/>
              <a:t>当前进程的权重</a:t>
            </a:r>
          </a:p>
          <a:p>
            <a:pPr lvl="1"/>
            <a:r>
              <a:rPr lang="en-US" altLang="zh-TW" smtClean="0"/>
              <a:t>cfs.weight:</a:t>
            </a:r>
            <a:r>
              <a:rPr lang="zh-TW" altLang="en-US" smtClean="0"/>
              <a:t>整个</a:t>
            </a:r>
            <a:r>
              <a:rPr lang="en-US" altLang="zh-TW" smtClean="0"/>
              <a:t>cfs_rq</a:t>
            </a:r>
            <a:r>
              <a:rPr lang="zh-TW" altLang="en-US" smtClean="0"/>
              <a:t>的总权重	</a:t>
            </a:r>
          </a:p>
          <a:p>
            <a:endParaRPr kumimoji="1" lang="zh-CN" altLang="en-US" smtClean="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lang="en-US" altLang="zh-TW" smtClean="0"/>
              <a:t>if </a:t>
            </a:r>
            <a:r>
              <a:rPr lang="zh-TW" altLang="en-US" smtClean="0"/>
              <a:t>进程数 </a:t>
            </a:r>
            <a:r>
              <a:rPr lang="en-US" altLang="zh-TW" smtClean="0"/>
              <a:t>&gt; 5</a:t>
            </a:r>
          </a:p>
          <a:p>
            <a:pPr lvl="1"/>
            <a:r>
              <a:rPr lang="en-US" altLang="zh-TW" smtClean="0"/>
              <a:t> sum_runtime=sysctl_sched_min_granularity * nr_running</a:t>
            </a:r>
            <a:endParaRPr lang="zh-TW" altLang="en-US" smtClean="0"/>
          </a:p>
          <a:p>
            <a:r>
              <a:rPr lang="en-US" altLang="zh-TW" smtClean="0"/>
              <a:t>if </a:t>
            </a:r>
            <a:r>
              <a:rPr lang="zh-TW" altLang="en-US" smtClean="0"/>
              <a:t>进程数 </a:t>
            </a:r>
            <a:r>
              <a:rPr lang="en-US" altLang="zh-TW" smtClean="0"/>
              <a:t>&lt;= 5</a:t>
            </a:r>
          </a:p>
          <a:p>
            <a:pPr lvl="1"/>
            <a:r>
              <a:rPr lang="en-US" altLang="zh-TW" smtClean="0"/>
              <a:t>sum_runtime=sysctl_sched_latency = 20 ms           </a:t>
            </a:r>
            <a:r>
              <a:rPr lang="zh-TW" altLang="en-US" smtClean="0"/>
              <a:t> </a:t>
            </a:r>
          </a:p>
          <a:p>
            <a:r>
              <a:rPr lang="zh-CN" altLang="en-US" smtClean="0"/>
              <a:t>注：</a:t>
            </a:r>
            <a:r>
              <a:rPr lang="en-US" altLang="zh-CN" smtClean="0"/>
              <a:t>sysctl_sched_min_granularity =4ms	</a:t>
            </a:r>
          </a:p>
          <a:p>
            <a:endParaRPr kumimoji="1" lang="zh-CN" altLang="en-US" smtClean="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sp>
        <p:nvSpPr>
          <p:cNvPr id="3" name="Content Placeholder 2"/>
          <p:cNvSpPr>
            <a:spLocks noGrp="1"/>
          </p:cNvSpPr>
          <p:nvPr>
            <p:ph idx="1"/>
          </p:nvPr>
        </p:nvSpPr>
        <p:spPr/>
        <p:txBody>
          <a:bodyPr/>
          <a:lstStyle/>
          <a:p>
            <a:r>
              <a:rPr lang="en-US" altLang="zh-CN" smtClean="0"/>
              <a:t>if curr.nice!=NICE_0_LOAD</a:t>
            </a:r>
          </a:p>
          <a:p>
            <a:pPr lvl="1"/>
            <a:r>
              <a:rPr lang="en-US" altLang="zh-CN" smtClean="0"/>
              <a:t> vruntime +=  delta* NICE_0_LOAD/ se.weight;</a:t>
            </a:r>
          </a:p>
          <a:p>
            <a:r>
              <a:rPr lang="en-US" altLang="zh-CN" smtClean="0"/>
              <a:t>if curr.nice=NICE_0_LOAD</a:t>
            </a:r>
          </a:p>
          <a:p>
            <a:pPr lvl="1"/>
            <a:r>
              <a:rPr lang="en-US" altLang="zh-CN" smtClean="0"/>
              <a:t>vruntime +=  delta;                      </a:t>
            </a:r>
          </a:p>
          <a:p>
            <a:endParaRPr kumimoji="1" lang="zh-CN" altLang="en-US" smtClean="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ltLang="zh-CN" dirty="0" smtClean="0"/>
              <a:t>CFS</a:t>
            </a:r>
            <a:endParaRPr kumimoji="1" lang="zh-CN" altLang="en-US" dirty="0" smtClean="0"/>
          </a:p>
        </p:txBody>
      </p:sp>
      <p:pic>
        <p:nvPicPr>
          <p:cNvPr id="4" name="Content Placeholder 3"/>
          <p:cNvPicPr>
            <a:picLocks noGrp="1" noChangeAspect="1"/>
          </p:cNvPicPr>
          <p:nvPr>
            <p:ph idx="1"/>
          </p:nvPr>
        </p:nvPicPr>
        <p:blipFill>
          <a:blip r:embed="rId3"/>
          <a:srcRect t="-85665" b="-85665"/>
          <a:stretch>
            <a:fillRect/>
          </a:stretch>
        </p:blipFill>
        <p:spPr>
          <a:xfrm>
            <a:off x="539750" y="1916113"/>
            <a:ext cx="7769225" cy="4111625"/>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21506" name="Rectangle 2"/>
          <p:cNvSpPr>
            <a:spLocks noGrp="1" noChangeArrowheads="1"/>
          </p:cNvSpPr>
          <p:nvPr>
            <p:ph type="body" idx="4294967295"/>
          </p:nvPr>
        </p:nvSpPr>
        <p:spPr>
          <a:xfrm>
            <a:off x="1182688" y="2017713"/>
            <a:ext cx="7772400" cy="4114800"/>
          </a:xfrm>
        </p:spPr>
        <p:txBody>
          <a:bodyPr/>
          <a:lstStyle/>
          <a:p>
            <a:pPr eaLnBrk="1" hangingPunct="1">
              <a:buFont typeface="Wingdings" charset="0"/>
              <a:buChar char=""/>
              <a:defRPr/>
            </a:pPr>
            <a:endParaRPr lang="zh-CN" altLang="en-US" dirty="0"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zh-CN" dirty="0"/>
              <a:t>8</a:t>
            </a:r>
            <a:r>
              <a:rPr lang="en-GB" altLang="zh-CN" dirty="0" smtClean="0"/>
              <a:t>.3 </a:t>
            </a:r>
            <a:r>
              <a:rPr lang="zh-CN" altLang="en-GB" dirty="0" smtClean="0"/>
              <a:t>进程上下文切换</a:t>
            </a:r>
          </a:p>
        </p:txBody>
      </p:sp>
      <p:sp>
        <p:nvSpPr>
          <p:cNvPr id="22530" name="Rectangle 2"/>
          <p:cNvSpPr>
            <a:spLocks noGrp="1" noChangeArrowheads="1"/>
          </p:cNvSpPr>
          <p:nvPr>
            <p:ph type="body" idx="4294967295"/>
          </p:nvPr>
        </p:nvSpPr>
        <p:spPr>
          <a:xfrm>
            <a:off x="1182688" y="2017713"/>
            <a:ext cx="7772400" cy="4276725"/>
          </a:xfrm>
        </p:spPr>
        <p:txBody>
          <a:bodyPr lIns="90000" tIns="46800" rIns="90000" bIns="46800"/>
          <a:lstStyle/>
          <a:p>
            <a:pPr eaLnBrk="1" hangingPunct="1">
              <a:lnSpc>
                <a:spcPct val="8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dirty="0" smtClean="0"/>
              <a:t>为了控制进程内核必须有能力挂起正在</a:t>
            </a:r>
            <a:r>
              <a:rPr lang="en-GB" altLang="zh-CN" dirty="0" smtClean="0"/>
              <a:t>CPU</a:t>
            </a:r>
            <a:r>
              <a:rPr lang="zh-CN" altLang="en-GB" dirty="0" smtClean="0"/>
              <a:t>上运行的进程，并恢复以前挂起的进程的执行。这种行为被称为进程切换、任务切换或上下文切换。</a:t>
            </a:r>
            <a:endParaRPr lang="en-GB" altLang="zh-CN" dirty="0" smtClean="0"/>
          </a:p>
          <a:p>
            <a:pPr eaLnBrk="1" hangingPunct="1">
              <a:lnSpc>
                <a:spcPct val="8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dirty="0" smtClean="0"/>
              <a:t>在</a:t>
            </a:r>
            <a:r>
              <a:rPr lang="en-GB" altLang="zh-CN" dirty="0" smtClean="0"/>
              <a:t>Linux</a:t>
            </a:r>
            <a:r>
              <a:rPr lang="zh-CN" altLang="en-GB" dirty="0" smtClean="0"/>
              <a:t>中进程切换的主要过程：</a:t>
            </a:r>
            <a:endParaRPr lang="en-GB" altLang="zh-CN" dirty="0" smtClean="0"/>
          </a:p>
          <a:p>
            <a:pPr lvl="1"/>
            <a:r>
              <a:rPr lang="zh-CN" altLang="en-US" dirty="0" smtClean="0"/>
              <a:t>用户</a:t>
            </a:r>
            <a:r>
              <a:rPr lang="zh-CN" altLang="en-US" dirty="0"/>
              <a:t>地址空间：包括程序代码，数据，用户堆栈等；</a:t>
            </a:r>
          </a:p>
          <a:p>
            <a:pPr lvl="1"/>
            <a:r>
              <a:rPr lang="zh-CN" altLang="en-US" dirty="0" smtClean="0"/>
              <a:t>控制</a:t>
            </a:r>
            <a:r>
              <a:rPr lang="zh-CN" altLang="en-US" dirty="0"/>
              <a:t>信息：进程描述符，内核堆栈等；</a:t>
            </a:r>
          </a:p>
          <a:p>
            <a:pPr lvl="1"/>
            <a:r>
              <a:rPr lang="zh-CN" altLang="en-US" dirty="0" smtClean="0"/>
              <a:t>硬件</a:t>
            </a:r>
            <a:r>
              <a:rPr lang="zh-CN" altLang="en-US" dirty="0"/>
              <a:t>上下文，相关寄存器的值。</a:t>
            </a:r>
          </a:p>
          <a:p>
            <a:pPr lvl="1" eaLnBrk="1" hangingPunct="1">
              <a:lnSpc>
                <a:spcPct val="88000"/>
              </a:lnSpc>
              <a:buFont typeface="Wingdings" pitchFamily="2" charset="2"/>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zh-CN" altLang="en-GB" dirty="0"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8</a:t>
            </a:r>
            <a:r>
              <a:rPr lang="en-GB" altLang="zh-CN" dirty="0"/>
              <a:t>.3 </a:t>
            </a:r>
            <a:r>
              <a:rPr lang="zh-CN" altLang="en-GB" dirty="0"/>
              <a:t>进程上下文切换</a:t>
            </a:r>
            <a:endParaRPr kumimoji="1" lang="zh-CN" altLang="en-US" dirty="0"/>
          </a:p>
        </p:txBody>
      </p:sp>
      <p:sp>
        <p:nvSpPr>
          <p:cNvPr id="3" name="内容占位符 2"/>
          <p:cNvSpPr>
            <a:spLocks noGrp="1"/>
          </p:cNvSpPr>
          <p:nvPr>
            <p:ph idx="1"/>
          </p:nvPr>
        </p:nvSpPr>
        <p:spPr/>
        <p:txBody>
          <a:bodyPr/>
          <a:lstStyle/>
          <a:p>
            <a:r>
              <a:rPr lang="zh-CN" altLang="en-US" dirty="0"/>
              <a:t>进程切换就是变更进程上下文，最核心的就是几个关键寄存器值的保存与变换：</a:t>
            </a:r>
          </a:p>
          <a:p>
            <a:pPr lvl="1"/>
            <a:r>
              <a:rPr lang="en-US" altLang="zh-CN" dirty="0" smtClean="0"/>
              <a:t>CR3</a:t>
            </a:r>
            <a:r>
              <a:rPr lang="zh-CN" altLang="en-US" dirty="0"/>
              <a:t>寄存器代表进程页目录表即地址空间、数据；</a:t>
            </a:r>
          </a:p>
          <a:p>
            <a:pPr lvl="1"/>
            <a:r>
              <a:rPr lang="en-US" altLang="zh-CN" dirty="0" smtClean="0"/>
              <a:t>ESP</a:t>
            </a:r>
            <a:r>
              <a:rPr lang="zh-CN" altLang="en-US" dirty="0"/>
              <a:t>寄存器</a:t>
            </a:r>
            <a:r>
              <a:rPr lang="en-US" altLang="zh-CN" dirty="0"/>
              <a:t>(</a:t>
            </a:r>
            <a:r>
              <a:rPr lang="zh-CN" altLang="en-US" dirty="0"/>
              <a:t>内核态时</a:t>
            </a:r>
            <a:r>
              <a:rPr lang="en-US" altLang="zh-CN" dirty="0"/>
              <a:t>)</a:t>
            </a:r>
            <a:r>
              <a:rPr lang="zh-CN" altLang="en-US" dirty="0"/>
              <a:t>代表进程内核堆栈（保存函数调用历史），</a:t>
            </a:r>
            <a:r>
              <a:rPr lang="en-US" altLang="zh-CN" dirty="0" err="1"/>
              <a:t>struct</a:t>
            </a:r>
            <a:r>
              <a:rPr lang="en-US" altLang="zh-CN" dirty="0"/>
              <a:t> thread</a:t>
            </a:r>
            <a:r>
              <a:rPr lang="zh-CN" altLang="en-US" dirty="0"/>
              <a:t>、进程控制块、内核堆栈存储于连续</a:t>
            </a:r>
            <a:r>
              <a:rPr lang="en-US" altLang="zh-CN" dirty="0"/>
              <a:t>8k</a:t>
            </a:r>
            <a:r>
              <a:rPr lang="zh-CN" altLang="en-US" dirty="0"/>
              <a:t>区域中，通过</a:t>
            </a:r>
            <a:r>
              <a:rPr lang="en-US" altLang="zh-CN" dirty="0"/>
              <a:t>ESP</a:t>
            </a:r>
            <a:r>
              <a:rPr lang="zh-CN" altLang="en-US" dirty="0"/>
              <a:t>获取地址；</a:t>
            </a:r>
          </a:p>
          <a:p>
            <a:pPr lvl="1"/>
            <a:r>
              <a:rPr lang="en-US" altLang="zh-CN" dirty="0" smtClean="0"/>
              <a:t>EIP</a:t>
            </a:r>
            <a:r>
              <a:rPr lang="zh-CN" altLang="en-US" dirty="0"/>
              <a:t>寄存器及其他寄存器代表进程硬件上下文，即要执行的下条指令（代码）及环境。</a:t>
            </a:r>
          </a:p>
          <a:p>
            <a:endParaRPr kumimoji="1" lang="zh-CN" altLang="en-US" dirty="0"/>
          </a:p>
        </p:txBody>
      </p:sp>
    </p:spTree>
    <p:extLst>
      <p:ext uri="{BB962C8B-B14F-4D97-AF65-F5344CB8AC3E}">
        <p14:creationId xmlns:p14="http://schemas.microsoft.com/office/powerpoint/2010/main" val="461241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buFont typeface="Tahoma"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lang="en-GB" altLang="zh-CN" smtClean="0"/>
              <a:t>Kernel/sched.c</a:t>
            </a:r>
          </a:p>
        </p:txBody>
      </p:sp>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2688" y="2017713"/>
            <a:ext cx="7772400" cy="41148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Grp="1" noChangeArrowheads="1"/>
          </p:cNvSpPr>
          <p:nvPr>
            <p:ph type="title" idx="4294967295"/>
          </p:nvPr>
        </p:nvSpPr>
        <p:spPr>
          <a:xfrm>
            <a:off x="1150938" y="303213"/>
            <a:ext cx="7793037" cy="1465262"/>
          </a:xfrm>
        </p:spPr>
        <p:txBody>
          <a:bodyPr/>
          <a:lstStyle/>
          <a:p>
            <a:pPr eaLnBrk="1" hangingPunct="1">
              <a:buFont typeface="Tahoma" charset="0"/>
              <a:buNone/>
              <a:defRPr/>
            </a:pPr>
            <a:endParaRPr lang="zh-CN" altLang="en-US" smtClean="0"/>
          </a:p>
        </p:txBody>
      </p:sp>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2688" y="2017713"/>
            <a:ext cx="4541837" cy="47244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zh-CN" dirty="0"/>
              <a:t>8</a:t>
            </a:r>
            <a:r>
              <a:rPr lang="en-GB" altLang="zh-CN" dirty="0"/>
              <a:t>.3 </a:t>
            </a:r>
            <a:r>
              <a:rPr lang="zh-CN" altLang="en-GB" dirty="0"/>
              <a:t>进程上下文切换</a:t>
            </a:r>
            <a:r>
              <a:rPr lang="en-GB" altLang="zh-CN" sz="1600" dirty="0" smtClean="0"/>
              <a:t>include/i386/</a:t>
            </a:r>
            <a:r>
              <a:rPr lang="en-GB" altLang="zh-CN" sz="1600" dirty="0" err="1" smtClean="0"/>
              <a:t>system.h</a:t>
            </a:r>
            <a:endParaRPr lang="en-GB" altLang="zh-CN" sz="1600" dirty="0" smtClean="0"/>
          </a:p>
        </p:txBody>
      </p:sp>
      <p:graphicFrame>
        <p:nvGraphicFramePr>
          <p:cNvPr id="72706" name="Object 2"/>
          <p:cNvGraphicFramePr>
            <a:graphicFrameLocks noChangeAspect="1"/>
          </p:cNvGraphicFramePr>
          <p:nvPr/>
        </p:nvGraphicFramePr>
        <p:xfrm>
          <a:off x="827088" y="1916113"/>
          <a:ext cx="8316912" cy="4764087"/>
        </p:xfrm>
        <a:graphic>
          <a:graphicData uri="http://schemas.openxmlformats.org/presentationml/2006/ole">
            <mc:AlternateContent xmlns:mc="http://schemas.openxmlformats.org/markup-compatibility/2006">
              <mc:Choice xmlns:v="urn:schemas-microsoft-com:vml" Requires="v">
                <p:oleObj spid="_x0000_s72737" r:id="rId4" imgW="3924848" imgH="2247619" progId="">
                  <p:embed/>
                </p:oleObj>
              </mc:Choice>
              <mc:Fallback>
                <p:oleObj r:id="rId4" imgW="3924848" imgH="2247619" progId="">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088" y="1916113"/>
                        <a:ext cx="8316912" cy="476408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8.1 </a:t>
            </a:r>
            <a:r>
              <a:rPr lang="zh-CN" altLang="en-US" b="1" dirty="0"/>
              <a:t>进程调度的时机</a:t>
            </a:r>
            <a:endParaRPr kumimoji="1" lang="zh-CN" altLang="en-US" dirty="0"/>
          </a:p>
        </p:txBody>
      </p:sp>
      <p:sp>
        <p:nvSpPr>
          <p:cNvPr id="3" name="内容占位符 2"/>
          <p:cNvSpPr>
            <a:spLocks noGrp="1"/>
          </p:cNvSpPr>
          <p:nvPr>
            <p:ph idx="1"/>
          </p:nvPr>
        </p:nvSpPr>
        <p:spPr/>
        <p:txBody>
          <a:bodyPr/>
          <a:lstStyle/>
          <a:p>
            <a:r>
              <a:rPr kumimoji="1" lang="en-US" altLang="zh-CN" dirty="0" smtClean="0"/>
              <a:t>schedule</a:t>
            </a:r>
            <a:r>
              <a:rPr kumimoji="1" lang="zh-CN" altLang="en-US" dirty="0" smtClean="0"/>
              <a:t>函数</a:t>
            </a:r>
            <a:endParaRPr kumimoji="1" lang="en-US" altLang="zh-CN" dirty="0" smtClean="0"/>
          </a:p>
          <a:p>
            <a:pPr lvl="1"/>
            <a:r>
              <a:rPr lang="zh-CN" altLang="en-US" dirty="0"/>
              <a:t>调用</a:t>
            </a:r>
            <a:r>
              <a:rPr lang="en-US" altLang="zh-CN" dirty="0"/>
              <a:t>schedule</a:t>
            </a:r>
            <a:r>
              <a:rPr lang="zh-CN" altLang="en-US" dirty="0"/>
              <a:t>一次就是调度一次。调用</a:t>
            </a:r>
            <a:r>
              <a:rPr lang="en-US" altLang="zh-CN" dirty="0"/>
              <a:t>schedule</a:t>
            </a:r>
            <a:r>
              <a:rPr lang="zh-CN" altLang="en-US" dirty="0"/>
              <a:t>函数的时候就是进程调度的</a:t>
            </a:r>
            <a:r>
              <a:rPr lang="zh-CN" altLang="en-US" dirty="0" smtClean="0"/>
              <a:t>时机</a:t>
            </a:r>
            <a:endParaRPr kumimoji="1" lang="en-US" altLang="zh-CN" dirty="0" smtClean="0"/>
          </a:p>
          <a:p>
            <a:r>
              <a:rPr lang="zh-CN" altLang="en-US" dirty="0"/>
              <a:t>有两种调用</a:t>
            </a:r>
            <a:r>
              <a:rPr lang="en-US" altLang="zh-CN" dirty="0"/>
              <a:t>schedule</a:t>
            </a:r>
            <a:r>
              <a:rPr lang="zh-CN" altLang="en-US" dirty="0"/>
              <a:t>函数的方法：</a:t>
            </a:r>
          </a:p>
          <a:p>
            <a:pPr lvl="1"/>
            <a:r>
              <a:rPr lang="zh-CN" altLang="en-US" dirty="0" smtClean="0"/>
              <a:t>进程</a:t>
            </a:r>
            <a:r>
              <a:rPr lang="zh-CN" altLang="en-US" dirty="0"/>
              <a:t>主动调用</a:t>
            </a:r>
            <a:r>
              <a:rPr lang="en-US" altLang="zh-CN" dirty="0"/>
              <a:t>schedule</a:t>
            </a:r>
            <a:r>
              <a:rPr lang="en-US" altLang="zh-CN" dirty="0" smtClean="0"/>
              <a:t>()</a:t>
            </a:r>
          </a:p>
          <a:p>
            <a:pPr lvl="1"/>
            <a:r>
              <a:rPr lang="zh-CN" altLang="en-US" dirty="0" smtClean="0"/>
              <a:t>松散调用</a:t>
            </a:r>
            <a:endParaRPr kumimoji="1" lang="zh-CN" altLang="en-US" dirty="0"/>
          </a:p>
        </p:txBody>
      </p:sp>
    </p:spTree>
    <p:extLst>
      <p:ext uri="{BB962C8B-B14F-4D97-AF65-F5344CB8AC3E}">
        <p14:creationId xmlns:p14="http://schemas.microsoft.com/office/powerpoint/2010/main" val="9019900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108546" name="Picture 2" descr="C:\Users\Y.L\Desktop\gdb_fram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08" y="409394"/>
            <a:ext cx="8732152" cy="64486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22736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Grp="1" noChangeArrowheads="1"/>
          </p:cNvSpPr>
          <p:nvPr>
            <p:ph type="title" idx="4294967295"/>
          </p:nvPr>
        </p:nvSpPr>
        <p:spPr>
          <a:xfrm>
            <a:off x="1150938" y="303213"/>
            <a:ext cx="7793037" cy="1465262"/>
          </a:xfrm>
        </p:spPr>
        <p:txBody>
          <a:bodyPr/>
          <a:lstStyle/>
          <a:p>
            <a:pPr eaLnBrk="1" hangingPunct="1">
              <a:buFont typeface="Tahoma" charset="0"/>
              <a:buNone/>
              <a:defRPr/>
            </a:pPr>
            <a:endParaRPr lang="zh-CN" altLang="en-US" smtClean="0"/>
          </a:p>
        </p:txBody>
      </p:sp>
      <p:pic>
        <p:nvPicPr>
          <p:cNvPr id="266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7772400"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5576" y="45238"/>
            <a:ext cx="7292119" cy="6812762"/>
          </a:xfrm>
        </p:spPr>
      </p:pic>
    </p:spTree>
    <p:extLst>
      <p:ext uri="{BB962C8B-B14F-4D97-AF65-F5344CB8AC3E}">
        <p14:creationId xmlns:p14="http://schemas.microsoft.com/office/powerpoint/2010/main" val="20951808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zh-CN" altLang="en-GB" sz="4000" smtClean="0"/>
              <a:t>上节内容：内核堆栈与</a:t>
            </a:r>
            <a:r>
              <a:rPr lang="en-GB" altLang="zh-CN" sz="4000" smtClean="0"/>
              <a:t>PCB</a:t>
            </a:r>
            <a:r>
              <a:rPr lang="zh-CN" altLang="en-GB" sz="4000" smtClean="0"/>
              <a:t>的存储</a:t>
            </a:r>
          </a:p>
        </p:txBody>
      </p:sp>
      <p:pic>
        <p:nvPicPr>
          <p:cNvPr id="276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6788" y="2236788"/>
            <a:ext cx="3124200" cy="367665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zh-CN" altLang="en-GB" sz="4000" smtClean="0"/>
              <a:t>上节内容：当前进程</a:t>
            </a:r>
            <a:r>
              <a:rPr lang="en-GB" altLang="zh-CN" sz="4000" smtClean="0"/>
              <a:t>current</a:t>
            </a:r>
          </a:p>
        </p:txBody>
      </p:sp>
      <p:graphicFrame>
        <p:nvGraphicFramePr>
          <p:cNvPr id="78850" name="Object 2">
            <a:hlinkClick r:id="rId4" action="ppaction://hlinksldjump"/>
          </p:cNvPr>
          <p:cNvGraphicFramePr>
            <a:graphicFrameLocks noChangeAspect="1"/>
          </p:cNvGraphicFramePr>
          <p:nvPr/>
        </p:nvGraphicFramePr>
        <p:xfrm>
          <a:off x="1403350" y="1916113"/>
          <a:ext cx="6335713" cy="2147887"/>
        </p:xfrm>
        <a:graphic>
          <a:graphicData uri="http://schemas.openxmlformats.org/presentationml/2006/ole">
            <mc:AlternateContent xmlns:mc="http://schemas.openxmlformats.org/markup-compatibility/2006">
              <mc:Choice xmlns:v="urn:schemas-microsoft-com:vml" Requires="v">
                <p:oleObj spid="_x0000_s78882" r:id="rId5" imgW="3877216" imgH="1314286" progId="">
                  <p:embed/>
                </p:oleObj>
              </mc:Choice>
              <mc:Fallback>
                <p:oleObj r:id="rId5" imgW="3877216" imgH="1314286" progId="">
                  <p:embed/>
                  <p:pic>
                    <p:nvPicPr>
                      <p:cNvPr id="0" name="Object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03350" y="1916113"/>
                        <a:ext cx="6335713" cy="214788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pic>
        <p:nvPicPr>
          <p:cNvPr id="28675"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03350" y="4724400"/>
            <a:ext cx="4967288" cy="176688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additive="repl">
                                        <p:cTn id="6" dur="1" fill="hold">
                                          <p:stCondLst>
                                            <p:cond delay="0"/>
                                          </p:stCondLst>
                                        </p:cTn>
                                        <p:tgtEl>
                                          <p:spTgt spid="28675"/>
                                        </p:tgtEl>
                                        <p:attrNameLst>
                                          <p:attrName>style.visibility</p:attrName>
                                        </p:attrNameLst>
                                      </p:cBhvr>
                                      <p:to>
                                        <p:strVal val="visible"/>
                                      </p:to>
                                    </p:set>
                                    <p:anim calcmode="lin" valueType="num">
                                      <p:cBhvr additive="repl">
                                        <p:cTn id="7" dur="500" fill="hold"/>
                                        <p:tgtEl>
                                          <p:spTgt spid="28675"/>
                                        </p:tgtEl>
                                        <p:attrNameLst>
                                          <p:attrName>ppt_x</p:attrName>
                                        </p:attrNameLst>
                                      </p:cBhvr>
                                      <p:tavLst>
                                        <p:tav tm="100000">
                                          <p:val>
                                            <p:strVal val="0-#ppt_w/2"/>
                                          </p:val>
                                        </p:tav>
                                        <p:tav>
                                          <p:val>
                                            <p:strVal val="#ppt_x"/>
                                          </p:val>
                                        </p:tav>
                                      </p:tavLst>
                                    </p:anim>
                                    <p:anim calcmode="lin" valueType="num">
                                      <p:cBhvr additive="repl">
                                        <p:cTn id="8" dur="500" fill="hold"/>
                                        <p:tgtEl>
                                          <p:spTgt spid="28675"/>
                                        </p:tgtEl>
                                        <p:attrNameLst>
                                          <p:attrName>ppt_y</p:attrName>
                                        </p:attrNameLst>
                                      </p:cBhvr>
                                      <p:tavLst>
                                        <p:tav tm="100000">
                                          <p:val>
                                            <p:strVal val="#ppt_y"/>
                                          </p:val>
                                        </p:tav>
                                        <p:tav>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zh-CN" dirty="0"/>
              <a:t>8</a:t>
            </a:r>
            <a:r>
              <a:rPr lang="en-GB" altLang="zh-CN" dirty="0" smtClean="0"/>
              <a:t>.3 </a:t>
            </a:r>
            <a:r>
              <a:rPr lang="zh-CN" altLang="en-GB" dirty="0" smtClean="0"/>
              <a:t>进程上下文切换</a:t>
            </a:r>
          </a:p>
        </p:txBody>
      </p:sp>
      <p:sp>
        <p:nvSpPr>
          <p:cNvPr id="29698"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z="2400" smtClean="0"/>
              <a:t>翻译为</a:t>
            </a:r>
            <a:r>
              <a:rPr lang="en-GB" altLang="zh-CN" sz="2400" smtClean="0"/>
              <a:t>IBM</a:t>
            </a:r>
            <a:r>
              <a:rPr lang="zh-CN" altLang="en-GB" sz="2400" smtClean="0"/>
              <a:t>汇编：</a:t>
            </a:r>
            <a:endParaRPr lang="en-GB" altLang="zh-CN" sz="2400" smtClean="0"/>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mov ebx,eax   //eax </a:t>
            </a:r>
            <a:r>
              <a:rPr lang="zh-CN" altLang="en-GB" sz="2400" smtClean="0"/>
              <a:t>保存着</a:t>
            </a:r>
            <a:r>
              <a:rPr lang="en-GB" altLang="zh-CN" sz="2400" smtClean="0"/>
              <a:t>prev</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mov ecx,edx   //edx</a:t>
            </a:r>
            <a:r>
              <a:rPr lang="zh-CN" altLang="en-GB" sz="2400" smtClean="0"/>
              <a:t>保存着</a:t>
            </a:r>
            <a:r>
              <a:rPr lang="en-GB" altLang="zh-CN" sz="2400" smtClean="0"/>
              <a:t>next</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push esi</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push edi</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push ebp       //</a:t>
            </a:r>
            <a:r>
              <a:rPr lang="zh-CN" altLang="en-GB" sz="2400" smtClean="0"/>
              <a:t>保存</a:t>
            </a:r>
            <a:r>
              <a:rPr lang="en-GB" altLang="zh-CN" sz="2400" smtClean="0"/>
              <a:t>prev</a:t>
            </a:r>
            <a:r>
              <a:rPr lang="zh-CN" altLang="en-GB" sz="2400" smtClean="0"/>
              <a:t>的硬件上下文</a:t>
            </a:r>
            <a:endParaRPr lang="en-GB" altLang="zh-CN" sz="2400" smtClean="0"/>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mov  532(ebx) , esp</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mov   esp, 532(ecx) //</a:t>
            </a:r>
            <a:r>
              <a:rPr lang="zh-CN" altLang="en-GB" sz="2400" smtClean="0"/>
              <a:t>切换到</a:t>
            </a:r>
            <a:r>
              <a:rPr lang="en-GB" altLang="zh-CN" sz="2400" smtClean="0"/>
              <a:t>next</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mov 508(ebx),$1f   //</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push 508(ecx)    </a:t>
            </a:r>
          </a:p>
          <a:p>
            <a:pPr eaLnBrk="1" hangingPunct="1">
              <a:lnSpc>
                <a:spcPct val="78000"/>
              </a:lnSpc>
              <a:spcBef>
                <a:spcPts val="600"/>
              </a:spcBef>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z="2400" smtClean="0"/>
              <a:t>jmp __switch_to    //</a:t>
            </a:r>
            <a:r>
              <a:rPr lang="zh-CN" altLang="en-GB" sz="2400" smtClean="0"/>
              <a:t>进一步操作</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Grp="1" noChangeArrowheads="1"/>
          </p:cNvSpPr>
          <p:nvPr>
            <p:ph type="title" idx="4294967295"/>
          </p:nvPr>
        </p:nvSpPr>
        <p:spPr>
          <a:xfrm>
            <a:off x="1150938" y="214313"/>
            <a:ext cx="7793037" cy="1462087"/>
          </a:xfrm>
        </p:spPr>
        <p:txBody>
          <a:bodyPr lIns="90000" tIns="46800" rIns="90000" bIns="46800" anchor="b"/>
          <a:lstStyle/>
          <a:p>
            <a:pPr eaLnBrk="1" hangingPunct="1">
              <a:lnSpc>
                <a:spcPct val="98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altLang="zh-CN" dirty="0"/>
              <a:t>8</a:t>
            </a:r>
            <a:r>
              <a:rPr lang="en-GB" altLang="zh-CN" dirty="0" smtClean="0"/>
              <a:t>.3 </a:t>
            </a:r>
            <a:r>
              <a:rPr lang="zh-CN" altLang="en-GB" dirty="0" smtClean="0"/>
              <a:t>进程上下文切换</a:t>
            </a:r>
          </a:p>
        </p:txBody>
      </p:sp>
      <p:sp>
        <p:nvSpPr>
          <p:cNvPr id="30722"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3</a:t>
            </a:r>
            <a:r>
              <a:rPr lang="zh-CN" altLang="en-GB" smtClean="0"/>
              <a:t>保存浮点寄存器</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从</a:t>
            </a:r>
            <a:r>
              <a:rPr lang="en-GB" altLang="zh-CN" smtClean="0"/>
              <a:t>Intel 80486</a:t>
            </a:r>
            <a:r>
              <a:rPr lang="zh-CN" altLang="en-GB" smtClean="0"/>
              <a:t>开始，算术浮点单元</a:t>
            </a:r>
            <a:r>
              <a:rPr lang="en-GB" altLang="zh-CN" smtClean="0"/>
              <a:t>(FPU)</a:t>
            </a:r>
            <a:r>
              <a:rPr lang="zh-CN" altLang="en-GB" smtClean="0"/>
              <a:t>忆被集成到</a:t>
            </a:r>
            <a:r>
              <a:rPr lang="en-GB" altLang="zh-CN" smtClean="0"/>
              <a:t>CPU</a:t>
            </a:r>
            <a:r>
              <a:rPr lang="zh-CN" altLang="en-GB" smtClean="0"/>
              <a:t>中。如果一个进程使用了浮点运算指令，那么，浮点寄存器的内容就属于它的硬件上下文了。</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该功能由</a:t>
            </a:r>
            <a:r>
              <a:rPr lang="en-GB" altLang="zh-CN" smtClean="0"/>
              <a:t>__switch_to</a:t>
            </a:r>
            <a:r>
              <a:rPr lang="zh-CN" altLang="en-GB" smtClean="0"/>
              <a:t>函数完成</a:t>
            </a:r>
            <a:endParaRPr lang="en-GB" altLang="zh-CN" smtClean="0"/>
          </a:p>
          <a:p>
            <a:pPr eaLnBrk="1" hangingPunct="1">
              <a:lnSpc>
                <a:spcPct val="98000"/>
              </a:lnSpc>
              <a:buFont typeface="Wingdings" pitchFamily="2" charset="2"/>
              <a:buNone/>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endParaRPr lang="zh-CN" altLang="en-GB" smtClean="0"/>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8.4 Linux</a:t>
            </a:r>
            <a:r>
              <a:rPr lang="zh-CN" altLang="en-US" b="1" dirty="0"/>
              <a:t>系统的</a:t>
            </a:r>
            <a:r>
              <a:rPr lang="zh-CN" altLang="en-US" b="1" dirty="0" smtClean="0"/>
              <a:t>运行</a:t>
            </a:r>
            <a:endParaRPr kumimoji="1" lang="zh-CN" altLang="en-US" dirty="0"/>
          </a:p>
        </p:txBody>
      </p:sp>
      <p:sp>
        <p:nvSpPr>
          <p:cNvPr id="3" name="内容占位符 2"/>
          <p:cNvSpPr>
            <a:spLocks noGrp="1"/>
          </p:cNvSpPr>
          <p:nvPr>
            <p:ph idx="1"/>
          </p:nvPr>
        </p:nvSpPr>
        <p:spPr/>
        <p:txBody>
          <a:bodyPr/>
          <a:lstStyle/>
          <a:p>
            <a:r>
              <a:rPr lang="en-US" altLang="zh-CN" b="1" dirty="0"/>
              <a:t>Linux</a:t>
            </a:r>
            <a:r>
              <a:rPr lang="zh-CN" altLang="en-US" b="1" dirty="0"/>
              <a:t>系统的一般执行过程</a:t>
            </a:r>
            <a:endParaRPr lang="zh-CN" altLang="en-US" dirty="0"/>
          </a:p>
          <a:p>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547867"/>
            <a:ext cx="4911724" cy="4310133"/>
          </a:xfrm>
          <a:prstGeom prst="rect">
            <a:avLst/>
          </a:prstGeom>
        </p:spPr>
      </p:pic>
    </p:spTree>
    <p:extLst>
      <p:ext uri="{BB962C8B-B14F-4D97-AF65-F5344CB8AC3E}">
        <p14:creationId xmlns:p14="http://schemas.microsoft.com/office/powerpoint/2010/main" val="9173107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8.4 Linux</a:t>
            </a:r>
            <a:r>
              <a:rPr lang="zh-CN" altLang="en-US" b="1" dirty="0"/>
              <a:t>系统的运行</a:t>
            </a:r>
            <a:endParaRPr kumimoji="1" lang="zh-CN" altLang="en-US" dirty="0"/>
          </a:p>
        </p:txBody>
      </p:sp>
      <p:sp>
        <p:nvSpPr>
          <p:cNvPr id="3" name="内容占位符 2"/>
          <p:cNvSpPr>
            <a:spLocks noGrp="1"/>
          </p:cNvSpPr>
          <p:nvPr>
            <p:ph idx="1"/>
          </p:nvPr>
        </p:nvSpPr>
        <p:spPr/>
        <p:txBody>
          <a:bodyPr/>
          <a:lstStyle/>
          <a:p>
            <a:r>
              <a:rPr lang="zh-CN" altLang="en-US" dirty="0"/>
              <a:t>关键点：</a:t>
            </a:r>
          </a:p>
          <a:p>
            <a:pPr lvl="1"/>
            <a:r>
              <a:rPr lang="zh-CN" altLang="en-US" dirty="0" smtClean="0"/>
              <a:t>断</a:t>
            </a:r>
            <a:r>
              <a:rPr lang="zh-CN" altLang="en-US" dirty="0"/>
              <a:t>和中断返回有</a:t>
            </a:r>
            <a:r>
              <a:rPr lang="en-US" altLang="zh-CN" dirty="0"/>
              <a:t>CPU</a:t>
            </a:r>
            <a:r>
              <a:rPr lang="zh-CN" altLang="en-US" dirty="0"/>
              <a:t>硬件上下文的切换</a:t>
            </a:r>
          </a:p>
          <a:p>
            <a:pPr lvl="1"/>
            <a:r>
              <a:rPr lang="zh-CN" altLang="en-US" dirty="0" smtClean="0"/>
              <a:t>进程</a:t>
            </a:r>
            <a:r>
              <a:rPr lang="zh-CN" altLang="en-US" dirty="0"/>
              <a:t>调度过程中有进程上下文的切换</a:t>
            </a:r>
          </a:p>
          <a:p>
            <a:pPr lvl="2"/>
            <a:r>
              <a:rPr lang="zh-CN" altLang="en-US" dirty="0" smtClean="0"/>
              <a:t>从</a:t>
            </a:r>
            <a:r>
              <a:rPr lang="zh-CN" altLang="en-US" dirty="0"/>
              <a:t>一个进程的内核堆栈切换到另一个进程的内核堆栈</a:t>
            </a:r>
          </a:p>
          <a:p>
            <a:pPr lvl="2"/>
            <a:r>
              <a:rPr lang="zh-CN" altLang="en-US" dirty="0" smtClean="0"/>
              <a:t>一</a:t>
            </a:r>
            <a:r>
              <a:rPr lang="zh-CN" altLang="en-US" dirty="0"/>
              <a:t>个进程的地址空间切换到另一个进程的地址空间</a:t>
            </a:r>
          </a:p>
          <a:p>
            <a:endParaRPr kumimoji="1" lang="zh-CN" altLang="en-US" dirty="0"/>
          </a:p>
        </p:txBody>
      </p:sp>
    </p:spTree>
    <p:extLst>
      <p:ext uri="{BB962C8B-B14F-4D97-AF65-F5344CB8AC3E}">
        <p14:creationId xmlns:p14="http://schemas.microsoft.com/office/powerpoint/2010/main" val="13341139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8.4 Linux</a:t>
            </a:r>
            <a:r>
              <a:rPr lang="zh-CN" altLang="en-US" b="1" dirty="0"/>
              <a:t>系统的</a:t>
            </a:r>
            <a:r>
              <a:rPr lang="zh-CN" altLang="en-US" b="1" dirty="0" smtClean="0"/>
              <a:t>运行</a:t>
            </a:r>
            <a:r>
              <a:rPr lang="en-US" altLang="zh-CN" b="1" dirty="0" smtClean="0"/>
              <a:t/>
            </a:r>
            <a:br>
              <a:rPr lang="en-US" altLang="zh-CN" b="1" dirty="0" smtClean="0"/>
            </a:br>
            <a:r>
              <a:rPr lang="en-US" altLang="zh-CN" b="1" dirty="0" smtClean="0"/>
              <a:t>-</a:t>
            </a:r>
            <a:r>
              <a:rPr lang="zh-CN" altLang="en-US" b="1" dirty="0" smtClean="0"/>
              <a:t>特殊情况</a:t>
            </a:r>
            <a:endParaRPr kumimoji="1"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47664" y="2132856"/>
            <a:ext cx="5688632" cy="4706050"/>
          </a:xfrm>
        </p:spPr>
      </p:pic>
    </p:spTree>
    <p:extLst>
      <p:ext uri="{BB962C8B-B14F-4D97-AF65-F5344CB8AC3E}">
        <p14:creationId xmlns:p14="http://schemas.microsoft.com/office/powerpoint/2010/main" val="267045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8.1 </a:t>
            </a:r>
            <a:r>
              <a:rPr lang="zh-CN" altLang="en-US" b="1" dirty="0"/>
              <a:t>进程调度的时机</a:t>
            </a:r>
            <a:endParaRPr kumimoji="1" lang="zh-CN" altLang="en-US" dirty="0"/>
          </a:p>
        </p:txBody>
      </p:sp>
      <p:sp>
        <p:nvSpPr>
          <p:cNvPr id="3" name="内容占位符 2"/>
          <p:cNvSpPr>
            <a:spLocks noGrp="1"/>
          </p:cNvSpPr>
          <p:nvPr>
            <p:ph idx="1"/>
          </p:nvPr>
        </p:nvSpPr>
        <p:spPr/>
        <p:txBody>
          <a:bodyPr/>
          <a:lstStyle/>
          <a:p>
            <a:r>
              <a:rPr lang="zh-CN" altLang="en-US" b="1" dirty="0" smtClean="0"/>
              <a:t>上下文</a:t>
            </a:r>
            <a:endParaRPr lang="en-US" altLang="zh-CN" dirty="0"/>
          </a:p>
          <a:p>
            <a:pPr lvl="1"/>
            <a:r>
              <a:rPr lang="zh-CN" altLang="en-US" dirty="0" smtClean="0"/>
              <a:t>运行</a:t>
            </a:r>
            <a:r>
              <a:rPr lang="zh-CN" altLang="en-US" dirty="0"/>
              <a:t>于用户空间，执行用户进程上下文；</a:t>
            </a:r>
          </a:p>
          <a:p>
            <a:pPr lvl="1"/>
            <a:r>
              <a:rPr lang="zh-CN" altLang="en-US" dirty="0" smtClean="0"/>
              <a:t>运行</a:t>
            </a:r>
            <a:r>
              <a:rPr lang="zh-CN" altLang="en-US" dirty="0"/>
              <a:t>于内核空间，处于进程</a:t>
            </a:r>
            <a:r>
              <a:rPr lang="en-US" altLang="zh-CN" dirty="0"/>
              <a:t>(</a:t>
            </a:r>
            <a:r>
              <a:rPr lang="zh-CN" altLang="en-US" dirty="0"/>
              <a:t>内核线程</a:t>
            </a:r>
            <a:r>
              <a:rPr lang="en-US" altLang="zh-CN" dirty="0"/>
              <a:t>)</a:t>
            </a:r>
            <a:r>
              <a:rPr lang="zh-CN" altLang="en-US" dirty="0" smtClean="0"/>
              <a:t>上下；</a:t>
            </a:r>
            <a:endParaRPr lang="zh-CN" altLang="en-US" dirty="0"/>
          </a:p>
          <a:p>
            <a:pPr lvl="1"/>
            <a:r>
              <a:rPr lang="zh-CN" altLang="en-US" dirty="0" smtClean="0"/>
              <a:t>运行</a:t>
            </a:r>
            <a:r>
              <a:rPr lang="zh-CN" altLang="en-US" dirty="0"/>
              <a:t>于内核空间，处于中断（包括系统调用）上下文。</a:t>
            </a:r>
          </a:p>
          <a:p>
            <a:endParaRPr kumimoji="1" lang="zh-CN" altLang="en-US" dirty="0"/>
          </a:p>
        </p:txBody>
      </p:sp>
    </p:spTree>
    <p:extLst>
      <p:ext uri="{BB962C8B-B14F-4D97-AF65-F5344CB8AC3E}">
        <p14:creationId xmlns:p14="http://schemas.microsoft.com/office/powerpoint/2010/main" val="10945567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8.4 Linux</a:t>
            </a:r>
            <a:r>
              <a:rPr lang="zh-CN" altLang="en-US" b="1" dirty="0"/>
              <a:t>系统的运行</a:t>
            </a:r>
            <a:endParaRPr kumimoji="1" lang="zh-CN" altLang="en-US" dirty="0"/>
          </a:p>
        </p:txBody>
      </p:sp>
      <p:sp>
        <p:nvSpPr>
          <p:cNvPr id="3" name="内容占位符 2"/>
          <p:cNvSpPr>
            <a:spLocks noGrp="1"/>
          </p:cNvSpPr>
          <p:nvPr>
            <p:ph idx="1"/>
          </p:nvPr>
        </p:nvSpPr>
        <p:spPr/>
        <p:txBody>
          <a:bodyPr/>
          <a:lstStyle/>
          <a:p>
            <a:r>
              <a:rPr lang="zh-CN" altLang="en-US" dirty="0"/>
              <a:t>操作系统内核是最基本、最重要的服务设施。</a:t>
            </a:r>
          </a:p>
          <a:p>
            <a:pPr lvl="1"/>
            <a:r>
              <a:rPr lang="zh-CN" altLang="en-US" dirty="0" smtClean="0"/>
              <a:t>通过</a:t>
            </a:r>
            <a:r>
              <a:rPr lang="zh-CN" altLang="en-US" dirty="0"/>
              <a:t>系统调用的形式为进程提供各种服务</a:t>
            </a:r>
          </a:p>
          <a:p>
            <a:pPr lvl="1"/>
            <a:r>
              <a:rPr lang="zh-CN" altLang="en-US" dirty="0" smtClean="0"/>
              <a:t>通过</a:t>
            </a:r>
            <a:r>
              <a:rPr lang="zh-CN" altLang="en-US" dirty="0"/>
              <a:t>异常处理程序与中断服务程序为硬件提供各种服务</a:t>
            </a:r>
          </a:p>
          <a:p>
            <a:pPr lvl="1"/>
            <a:r>
              <a:rPr lang="zh-CN" altLang="en-US" dirty="0" smtClean="0"/>
              <a:t>通过</a:t>
            </a:r>
            <a:r>
              <a:rPr lang="zh-CN" altLang="en-US" dirty="0"/>
              <a:t>内核线程为系统提供动态的维护服务和中断服务中可延时处理的任务</a:t>
            </a:r>
          </a:p>
          <a:p>
            <a:endParaRPr kumimoji="1" lang="zh-CN" altLang="en-US" dirty="0"/>
          </a:p>
        </p:txBody>
      </p:sp>
    </p:spTree>
    <p:extLst>
      <p:ext uri="{BB962C8B-B14F-4D97-AF65-F5344CB8AC3E}">
        <p14:creationId xmlns:p14="http://schemas.microsoft.com/office/powerpoint/2010/main" val="3537589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8.5.1 Linux</a:t>
            </a:r>
            <a:r>
              <a:rPr lang="zh-CN" altLang="en-US" b="1" dirty="0"/>
              <a:t>操作系统的构架</a:t>
            </a:r>
            <a:r>
              <a:rPr lang="zh-CN" altLang="en-US" dirty="0"/>
              <a:t> </a:t>
            </a:r>
            <a:endParaRPr kumimoji="1" lang="zh-CN" altLang="en-US" dirty="0"/>
          </a:p>
        </p:txBody>
      </p:sp>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504" y="1671638"/>
            <a:ext cx="9144000" cy="5437829"/>
          </a:xfrm>
          <a:prstGeom prst="rect">
            <a:avLst/>
          </a:prstGeom>
        </p:spPr>
      </p:pic>
    </p:spTree>
    <p:extLst>
      <p:ext uri="{BB962C8B-B14F-4D97-AF65-F5344CB8AC3E}">
        <p14:creationId xmlns:p14="http://schemas.microsoft.com/office/powerpoint/2010/main" val="152086257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8.5.2 ls</a:t>
            </a:r>
            <a:r>
              <a:rPr lang="zh-CN" altLang="en-US" b="1" dirty="0"/>
              <a:t>命令执行</a:t>
            </a:r>
            <a:r>
              <a:rPr lang="zh-CN" altLang="en-US" b="1" dirty="0" smtClean="0"/>
              <a:t>过程</a:t>
            </a:r>
            <a:endParaRPr kumimoji="1" lang="zh-CN" altLang="en-US" dirty="0"/>
          </a:p>
        </p:txBody>
      </p:sp>
      <p:pic>
        <p:nvPicPr>
          <p:cNvPr id="6" name="内容占位符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44477" y="2017713"/>
            <a:ext cx="6245647" cy="4111625"/>
          </a:xfrm>
        </p:spPr>
      </p:pic>
    </p:spTree>
    <p:extLst>
      <p:ext uri="{BB962C8B-B14F-4D97-AF65-F5344CB8AC3E}">
        <p14:creationId xmlns:p14="http://schemas.microsoft.com/office/powerpoint/2010/main" val="9545589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p:cNvSpPr>
            <a:spLocks noGrp="1" noChangeArrowheads="1"/>
          </p:cNvSpPr>
          <p:nvPr>
            <p:ph type="title" idx="4294967295"/>
          </p:nvPr>
        </p:nvSpPr>
        <p:spPr>
          <a:xfrm>
            <a:off x="1150938" y="303213"/>
            <a:ext cx="7793037" cy="1465262"/>
          </a:xfrm>
        </p:spPr>
        <p:txBody>
          <a:bodyPr/>
          <a:lstStyle/>
          <a:p>
            <a:pPr eaLnBrk="1" hangingPunct="1">
              <a:buFont typeface="Tahoma" charset="0"/>
              <a:buNone/>
              <a:defRPr/>
            </a:pPr>
            <a:endParaRPr lang="zh-CN" altLang="en-US" smtClean="0"/>
          </a:p>
        </p:txBody>
      </p:sp>
      <p:sp>
        <p:nvSpPr>
          <p:cNvPr id="48130" name="Rectangle 2"/>
          <p:cNvSpPr>
            <a:spLocks noGrp="1" noChangeArrowheads="1"/>
          </p:cNvSpPr>
          <p:nvPr>
            <p:ph type="body" idx="4294967295"/>
          </p:nvPr>
        </p:nvSpPr>
        <p:spPr>
          <a:xfrm>
            <a:off x="1182688" y="2017713"/>
            <a:ext cx="7772400" cy="4114800"/>
          </a:xfrm>
        </p:spPr>
        <p:txBody>
          <a:bodyPr lIns="90000" tIns="46800" rIns="90000" bIns="46800"/>
          <a:lstStyle/>
          <a:p>
            <a:pPr algn="ctr" eaLnBrk="1" hangingPunct="1">
              <a:lnSpc>
                <a:spcPct val="98000"/>
              </a:lnSpc>
              <a:spcBef>
                <a:spcPts val="1500"/>
              </a:spcBef>
              <a:buFont typeface="Wingdings" charset="0"/>
              <a:buNone/>
              <a:defRPr/>
            </a:pPr>
            <a:r>
              <a:rPr lang="en-GB" altLang="zh-CN" sz="6000" smtClean="0"/>
              <a:t>The end</a:t>
            </a:r>
          </a:p>
          <a:p>
            <a:pPr algn="ctr" eaLnBrk="1" hangingPunct="1">
              <a:lnSpc>
                <a:spcPct val="98000"/>
              </a:lnSpc>
              <a:spcBef>
                <a:spcPts val="1500"/>
              </a:spcBef>
              <a:buFont typeface="Wingdings" charset="0"/>
              <a:buNone/>
              <a:defRPr/>
            </a:pPr>
            <a:r>
              <a:rPr lang="en-GB" altLang="zh-CN" sz="6000" smtClean="0"/>
              <a:t>Thanks</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8.1 </a:t>
            </a:r>
            <a:r>
              <a:rPr lang="zh-CN" altLang="en-US" b="1" dirty="0"/>
              <a:t>进程调度的时机</a:t>
            </a:r>
            <a:endParaRPr kumimoji="1" lang="zh-CN" altLang="en-US" dirty="0"/>
          </a:p>
        </p:txBody>
      </p:sp>
      <p:sp>
        <p:nvSpPr>
          <p:cNvPr id="3" name="内容占位符 2"/>
          <p:cNvSpPr>
            <a:spLocks noGrp="1"/>
          </p:cNvSpPr>
          <p:nvPr>
            <p:ph idx="1"/>
          </p:nvPr>
        </p:nvSpPr>
        <p:spPr/>
        <p:txBody>
          <a:bodyPr/>
          <a:lstStyle/>
          <a:p>
            <a:r>
              <a:rPr lang="zh-CN" altLang="en-US" dirty="0"/>
              <a:t>这里简单总结一下进程调度时机：</a:t>
            </a:r>
          </a:p>
          <a:p>
            <a:pPr lvl="1"/>
            <a:r>
              <a:rPr lang="zh-CN" altLang="en-US" dirty="0" smtClean="0"/>
              <a:t>用户</a:t>
            </a:r>
            <a:r>
              <a:rPr lang="zh-CN" altLang="en-US" dirty="0"/>
              <a:t>进程通过特定的系统调用主动让出</a:t>
            </a:r>
            <a:r>
              <a:rPr lang="en-US" altLang="zh-CN" dirty="0" smtClean="0"/>
              <a:t>CP</a:t>
            </a:r>
            <a:r>
              <a:rPr lang="zh-CN" altLang="en-US" dirty="0" smtClean="0"/>
              <a:t>。</a:t>
            </a:r>
            <a:endParaRPr lang="zh-CN" altLang="en-US" dirty="0"/>
          </a:p>
          <a:p>
            <a:pPr lvl="1"/>
            <a:r>
              <a:rPr lang="zh-CN" altLang="en-US" dirty="0" smtClean="0"/>
              <a:t>中断</a:t>
            </a:r>
            <a:r>
              <a:rPr lang="zh-CN" altLang="en-US" dirty="0"/>
              <a:t>处理程序在内核返回用户态时进行</a:t>
            </a:r>
            <a:r>
              <a:rPr lang="zh-CN" altLang="en-US" dirty="0" smtClean="0"/>
              <a:t>调；</a:t>
            </a:r>
            <a:endParaRPr lang="zh-CN" altLang="en-US" dirty="0"/>
          </a:p>
          <a:p>
            <a:pPr lvl="1"/>
            <a:r>
              <a:rPr lang="zh-CN" altLang="en-US" dirty="0" smtClean="0"/>
              <a:t>内核</a:t>
            </a:r>
            <a:r>
              <a:rPr lang="zh-CN" altLang="en-US" dirty="0"/>
              <a:t>线程主动调用</a:t>
            </a:r>
            <a:r>
              <a:rPr lang="en-US" altLang="zh-CN" dirty="0"/>
              <a:t>schedule</a:t>
            </a:r>
            <a:r>
              <a:rPr lang="zh-CN" altLang="en-US" dirty="0"/>
              <a:t>让出</a:t>
            </a:r>
            <a:r>
              <a:rPr lang="en-US" altLang="zh-CN" dirty="0"/>
              <a:t>CPU</a:t>
            </a:r>
            <a:r>
              <a:rPr lang="zh-CN" altLang="en-US" dirty="0"/>
              <a:t>；</a:t>
            </a:r>
          </a:p>
          <a:p>
            <a:pPr lvl="1"/>
            <a:r>
              <a:rPr lang="zh-CN" altLang="en-US" dirty="0" smtClean="0"/>
              <a:t>中断</a:t>
            </a:r>
            <a:r>
              <a:rPr lang="zh-CN" altLang="en-US" dirty="0"/>
              <a:t>处理程序主动调用</a:t>
            </a:r>
            <a:r>
              <a:rPr lang="en-US" altLang="zh-CN" dirty="0"/>
              <a:t>schedule</a:t>
            </a:r>
            <a:r>
              <a:rPr lang="zh-CN" altLang="en-US" dirty="0"/>
              <a:t>让出</a:t>
            </a:r>
            <a:r>
              <a:rPr lang="en-US" altLang="zh-CN" dirty="0"/>
              <a:t>CPU,</a:t>
            </a:r>
            <a:r>
              <a:rPr lang="zh-CN" altLang="en-US" dirty="0"/>
              <a:t>涵盖第一和第二种情况。</a:t>
            </a:r>
          </a:p>
          <a:p>
            <a:endParaRPr kumimoji="1" lang="zh-CN" altLang="en-US" dirty="0"/>
          </a:p>
        </p:txBody>
      </p:sp>
    </p:spTree>
    <p:extLst>
      <p:ext uri="{BB962C8B-B14F-4D97-AF65-F5344CB8AC3E}">
        <p14:creationId xmlns:p14="http://schemas.microsoft.com/office/powerpoint/2010/main" val="204786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6146" name="Rectangle 2"/>
          <p:cNvSpPr>
            <a:spLocks noGrp="1" noChangeArrowheads="1"/>
          </p:cNvSpPr>
          <p:nvPr>
            <p:ph type="body" idx="4294967295"/>
          </p:nvPr>
        </p:nvSpPr>
        <p:spPr>
          <a:xfrm>
            <a:off x="1182688" y="2017713"/>
            <a:ext cx="5045075"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进程的分类</a:t>
            </a:r>
            <a:r>
              <a:rPr lang="en-GB" altLang="zh-CN" smtClean="0"/>
              <a:t>1</a:t>
            </a:r>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I/O</a:t>
            </a:r>
            <a:r>
              <a:rPr lang="zh-CN" altLang="en-GB" smtClean="0"/>
              <a:t>消耗型进程</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处理器消耗型进程</a:t>
            </a:r>
            <a:endParaRPr lang="en-GB" altLang="zh-CN" smtClean="0"/>
          </a:p>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进程的分类</a:t>
            </a:r>
            <a:r>
              <a:rPr lang="en-GB" altLang="zh-CN" smtClean="0"/>
              <a:t>2</a:t>
            </a:r>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交互式进程</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批处理进程</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实时进程</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7170"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进程调度中的几对矛盾</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响应时间与吞吐量</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进程的饥饿现象尽可能避免，高级进程必须保证得到执行</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低优先级和高优先级进程尽可能调和</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8194"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Linux</a:t>
            </a:r>
            <a:r>
              <a:rPr lang="zh-CN" altLang="en-GB" smtClean="0"/>
              <a:t>支持的调度策略</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SCHED_RR</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实时，基于优先级的轮转法</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SCHED_FIFO</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实时，先进先出算法</a:t>
            </a:r>
            <a:endParaRPr lang="en-GB" altLang="zh-CN" smtClean="0"/>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SCHED_NORMAL</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非实时，基于优先级的轮转法</a:t>
            </a:r>
          </a:p>
        </p:txBody>
      </p:sp>
      <p:sp>
        <p:nvSpPr>
          <p:cNvPr id="8195" name="Text Box 3"/>
          <p:cNvSpPr txBox="1">
            <a:spLocks noChangeArrowheads="1"/>
          </p:cNvSpPr>
          <p:nvPr/>
        </p:nvSpPr>
        <p:spPr bwMode="auto">
          <a:xfrm>
            <a:off x="0" y="6491288"/>
            <a:ext cx="9144000" cy="358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5pPr>
            <a:lvl6pPr marL="2514600" indent="-228600" defTabSz="457200" eaLnBrk="0" fontAlgn="base" hangingPunct="0">
              <a:lnSpc>
                <a:spcPct val="86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6pPr>
            <a:lvl7pPr marL="2971800" indent="-228600" defTabSz="457200" eaLnBrk="0" fontAlgn="base" hangingPunct="0">
              <a:lnSpc>
                <a:spcPct val="86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7pPr>
            <a:lvl8pPr marL="3429000" indent="-228600" defTabSz="457200" eaLnBrk="0" fontAlgn="base" hangingPunct="0">
              <a:lnSpc>
                <a:spcPct val="86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8pPr>
            <a:lvl9pPr marL="3886200" indent="-228600" defTabSz="457200" eaLnBrk="0" fontAlgn="base" hangingPunct="0">
              <a:lnSpc>
                <a:spcPct val="86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pitchFamily="18" charset="0"/>
                <a:ea typeface="宋体" pitchFamily="2" charset="-122"/>
              </a:defRPr>
            </a:lvl9pPr>
          </a:lstStyle>
          <a:p>
            <a:pPr eaLnBrk="1" hangingPunct="1">
              <a:lnSpc>
                <a:spcPct val="98000"/>
              </a:lnSpc>
              <a:spcBef>
                <a:spcPts val="1125"/>
              </a:spcBef>
            </a:pPr>
            <a:r>
              <a:rPr lang="en-GB" altLang="en-GB" sz="1800">
                <a:solidFill>
                  <a:srgbClr val="000000"/>
                </a:solidFill>
                <a:latin typeface="Tahoma" pitchFamily="34" charset="0"/>
              </a:rPr>
              <a:t>每个进程的调度策略都可以不同，由</a:t>
            </a:r>
            <a:r>
              <a:rPr lang="en-GB" altLang="zh-CN" sz="1800">
                <a:solidFill>
                  <a:srgbClr val="000000"/>
                </a:solidFill>
                <a:latin typeface="Tahoma" pitchFamily="34" charset="0"/>
              </a:rPr>
              <a:t>struct task</a:t>
            </a:r>
            <a:r>
              <a:rPr lang="en-GB" altLang="en-GB" sz="1800">
                <a:solidFill>
                  <a:srgbClr val="000000"/>
                </a:solidFill>
                <a:latin typeface="Tahoma" pitchFamily="34" charset="0"/>
              </a:rPr>
              <a:t>的</a:t>
            </a:r>
            <a:r>
              <a:rPr lang="en-GB" altLang="zh-CN" sz="1800">
                <a:solidFill>
                  <a:srgbClr val="000000"/>
                </a:solidFill>
                <a:latin typeface="Tahoma" pitchFamily="34" charset="0"/>
              </a:rPr>
              <a:t>policy</a:t>
            </a:r>
            <a:r>
              <a:rPr lang="en-GB" altLang="en-GB" sz="1800">
                <a:solidFill>
                  <a:srgbClr val="000000"/>
                </a:solidFill>
                <a:latin typeface="Tahoma" pitchFamily="34" charset="0"/>
              </a:rPr>
              <a:t>域标识</a:t>
            </a:r>
          </a:p>
        </p:txBody>
      </p:sp>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9700" y="188913"/>
            <a:ext cx="3333750" cy="1428750"/>
          </a:xfrm>
          <a:prstGeom prst="rect">
            <a:avLst/>
          </a:prstGeom>
          <a:noFill/>
          <a:ln w="9360">
            <a:solidFill>
              <a:srgbClr val="000000"/>
            </a:solidFill>
            <a:miter lim="800000"/>
            <a:headEnd/>
            <a:tailEnd/>
          </a:ln>
          <a:effectLst/>
          <a:extLst>
            <a:ext uri="{909E8E84-426E-40DD-AFC4-6F175D3DCCD1}">
              <a14:hiddenFill xmlns:a14="http://schemas.microsoft.com/office/drawing/2010/main">
                <a:blipFill dpi="0" rotWithShape="0">
                  <a:blip/>
                  <a:srcRect/>
                  <a:stretch>
                    <a:fillRect/>
                  </a:stretch>
                </a:blip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ChangeArrowheads="1"/>
          </p:cNvSpPr>
          <p:nvPr>
            <p:ph type="title" idx="4294967295"/>
          </p:nvPr>
        </p:nvSpPr>
        <p:spPr>
          <a:xfrm>
            <a:off x="1150938" y="214313"/>
            <a:ext cx="7793037" cy="1462087"/>
          </a:xfrm>
        </p:spPr>
        <p:txBody>
          <a:bodyPr lIns="90000" tIns="46800" rIns="90000" bIns="46800" anchor="b"/>
          <a:lstStyle/>
          <a:p>
            <a:r>
              <a:rPr lang="en-US" altLang="zh-CN" b="1" dirty="0"/>
              <a:t>8.2 </a:t>
            </a:r>
            <a:r>
              <a:rPr lang="zh-CN" altLang="en-US" b="1" dirty="0"/>
              <a:t>调度策略与算法</a:t>
            </a:r>
            <a:endParaRPr lang="zh-CN" altLang="en-US" dirty="0"/>
          </a:p>
        </p:txBody>
      </p:sp>
      <p:sp>
        <p:nvSpPr>
          <p:cNvPr id="9218" name="Rectangle 2"/>
          <p:cNvSpPr>
            <a:spLocks noGrp="1" noChangeArrowheads="1"/>
          </p:cNvSpPr>
          <p:nvPr>
            <p:ph type="body" idx="4294967295"/>
          </p:nvPr>
        </p:nvSpPr>
        <p:spPr>
          <a:xfrm>
            <a:off x="1182688" y="2017713"/>
            <a:ext cx="7772400" cy="4114800"/>
          </a:xfrm>
        </p:spPr>
        <p:txBody>
          <a:bodyPr lIns="90000" tIns="46800" rIns="90000" bIns="46800"/>
          <a:lstStyle/>
          <a:p>
            <a:pPr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en-GB" altLang="zh-CN" smtClean="0"/>
              <a:t>SCHED_FIFO</a:t>
            </a:r>
          </a:p>
          <a:p>
            <a:pPr lvl="1"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一个具有</a:t>
            </a:r>
            <a:r>
              <a:rPr lang="en-GB" altLang="zh-CN" smtClean="0"/>
              <a:t>SCHED_FIFO</a:t>
            </a:r>
            <a:r>
              <a:rPr lang="zh-CN" altLang="en-GB" smtClean="0"/>
              <a:t>调度的策略的进程只有在两种情况下会让出</a:t>
            </a:r>
            <a:r>
              <a:rPr lang="en-GB" altLang="zh-CN" smtClean="0"/>
              <a:t>CPU</a:t>
            </a:r>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主动让出</a:t>
            </a:r>
            <a:endParaRPr lang="en-GB" altLang="zh-CN" smtClean="0"/>
          </a:p>
          <a:p>
            <a:pPr lvl="2" eaLnBrk="1" hangingPunct="1">
              <a:lnSpc>
                <a:spcPct val="98000"/>
              </a:lnSpc>
              <a:tabLst>
                <a:tab pos="454025" algn="l"/>
                <a:tab pos="911225" algn="l"/>
                <a:tab pos="1368425" algn="l"/>
                <a:tab pos="1825625" algn="l"/>
                <a:tab pos="2282825" algn="l"/>
                <a:tab pos="2740025" algn="l"/>
                <a:tab pos="3197225" algn="l"/>
                <a:tab pos="3654425" algn="l"/>
                <a:tab pos="4111625" algn="l"/>
                <a:tab pos="4568825" algn="l"/>
                <a:tab pos="5026025" algn="l"/>
                <a:tab pos="5483225" algn="l"/>
                <a:tab pos="5940425" algn="l"/>
                <a:tab pos="6397625" algn="l"/>
                <a:tab pos="6854825" algn="l"/>
                <a:tab pos="7312025" algn="l"/>
                <a:tab pos="7769225" algn="l"/>
                <a:tab pos="8226425" algn="l"/>
                <a:tab pos="8683625" algn="l"/>
                <a:tab pos="9140825" algn="l"/>
              </a:tabLst>
            </a:pPr>
            <a:r>
              <a:rPr lang="zh-CN" altLang="en-GB" smtClean="0"/>
              <a:t>被更高优先级的进程剥夺执行权</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Tahoma"/>
        <a:ea typeface="宋体"/>
        <a:cs typeface="宋体"/>
      </a:majorFont>
      <a:minorFont>
        <a:latin typeface="Tahoma"/>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86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Times New Roman" charset="0"/>
            <a:ea typeface="宋体" charset="0"/>
            <a:cs typeface="宋体"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86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Times New Roman" charset="0"/>
            <a:ea typeface="宋体" charset="0"/>
            <a:cs typeface="宋体"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Tahoma"/>
        <a:ea typeface="宋体"/>
        <a:cs typeface="宋体"/>
      </a:majorFont>
      <a:minorFont>
        <a:latin typeface="Tahoma"/>
        <a:ea typeface="宋体"/>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86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Times New Roman" charset="0"/>
            <a:ea typeface="宋体" charset="0"/>
            <a:cs typeface="宋体"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86000"/>
          </a:lnSpc>
          <a:spcBef>
            <a:spcPct val="0"/>
          </a:spcBef>
          <a:spcAft>
            <a:spcPct val="0"/>
          </a:spcAft>
          <a:buClr>
            <a:srgbClr val="000000"/>
          </a:buClr>
          <a:buSzPct val="100000"/>
          <a:buFont typeface="Times New Roman" charset="0"/>
          <a:buNone/>
          <a:tabLst/>
          <a:defRPr kumimoji="0" lang="en-GB" sz="2400" b="0" i="0" u="none" strike="noStrike" cap="none" normalizeH="0" baseline="0">
            <a:ln>
              <a:noFill/>
            </a:ln>
            <a:solidFill>
              <a:schemeClr val="bg1"/>
            </a:solidFill>
            <a:effectLst/>
            <a:latin typeface="Times New Roman" charset="0"/>
            <a:ea typeface="宋体" charset="0"/>
            <a:cs typeface="宋体"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1328</TotalTime>
  <Words>2153</Words>
  <Application>Microsoft Macintosh PowerPoint</Application>
  <PresentationFormat>全屏显示(4:3)</PresentationFormat>
  <Paragraphs>246</Paragraphs>
  <Slides>43</Slides>
  <Notes>29</Notes>
  <HiddenSlides>0</HiddenSlides>
  <MMClips>0</MMClips>
  <ScaleCrop>false</ScaleCrop>
  <HeadingPairs>
    <vt:vector size="8" baseType="variant">
      <vt:variant>
        <vt:lpstr>已用的字体</vt:lpstr>
      </vt:variant>
      <vt:variant>
        <vt:i4>7</vt:i4>
      </vt:variant>
      <vt:variant>
        <vt:lpstr>主题</vt:lpstr>
      </vt:variant>
      <vt:variant>
        <vt:i4>2</vt:i4>
      </vt:variant>
      <vt:variant>
        <vt:lpstr>嵌入 OLE 服务器</vt:lpstr>
      </vt:variant>
      <vt:variant>
        <vt:i4>0</vt:i4>
      </vt:variant>
      <vt:variant>
        <vt:lpstr>幻灯片标题</vt:lpstr>
      </vt:variant>
      <vt:variant>
        <vt:i4>43</vt:i4>
      </vt:variant>
    </vt:vector>
  </HeadingPairs>
  <TitlesOfParts>
    <vt:vector size="52" baseType="lpstr">
      <vt:lpstr>DejaVu LGC Sans</vt:lpstr>
      <vt:lpstr>MS PGothic</vt:lpstr>
      <vt:lpstr>ＭＳ Ｐゴシック</vt:lpstr>
      <vt:lpstr>Tahoma</vt:lpstr>
      <vt:lpstr>Times New Roman</vt:lpstr>
      <vt:lpstr>Wingdings</vt:lpstr>
      <vt:lpstr>宋体</vt:lpstr>
      <vt:lpstr>Office Theme</vt:lpstr>
      <vt:lpstr>1_Office Theme</vt:lpstr>
      <vt:lpstr>第8章 进程的切换和系统的一般执行过程</vt:lpstr>
      <vt:lpstr>8.1 进程调度的时机</vt:lpstr>
      <vt:lpstr>8.1 进程调度的时机</vt:lpstr>
      <vt:lpstr>8.1 进程调度的时机</vt:lpstr>
      <vt:lpstr>8.1 进程调度的时机</vt:lpstr>
      <vt:lpstr>8.2 调度策略与算法</vt:lpstr>
      <vt:lpstr>8.2 调度策略与算法</vt:lpstr>
      <vt:lpstr>8.2 调度策略与算法</vt:lpstr>
      <vt:lpstr>8.2 调度策略与算法</vt:lpstr>
      <vt:lpstr>8.2 调度策略与算法</vt:lpstr>
      <vt:lpstr>8.2 调度策略与算法</vt:lpstr>
      <vt:lpstr>8.2 调度策略与算法</vt:lpstr>
      <vt:lpstr>8.2 调度策略与算法</vt:lpstr>
      <vt:lpstr>8.2 调度策略与算法</vt:lpstr>
      <vt:lpstr>PowerPoint 演示文稿</vt:lpstr>
      <vt:lpstr>CFS</vt:lpstr>
      <vt:lpstr>CFS</vt:lpstr>
      <vt:lpstr>CFS</vt:lpstr>
      <vt:lpstr>调度实体(sched entiy)：</vt:lpstr>
      <vt:lpstr>CFS</vt:lpstr>
      <vt:lpstr>CFS</vt:lpstr>
      <vt:lpstr>CFS</vt:lpstr>
      <vt:lpstr>CFS</vt:lpstr>
      <vt:lpstr>8.2 调度策略与算法</vt:lpstr>
      <vt:lpstr>8.3 进程上下文切换</vt:lpstr>
      <vt:lpstr>8.3 进程上下文切换</vt:lpstr>
      <vt:lpstr>Kernel/sched.c</vt:lpstr>
      <vt:lpstr>PowerPoint 演示文稿</vt:lpstr>
      <vt:lpstr>8.3 进程上下文切换include/i386/system.h</vt:lpstr>
      <vt:lpstr>PowerPoint 演示文稿</vt:lpstr>
      <vt:lpstr>PowerPoint 演示文稿</vt:lpstr>
      <vt:lpstr>PowerPoint 演示文稿</vt:lpstr>
      <vt:lpstr>上节内容：内核堆栈与PCB的存储</vt:lpstr>
      <vt:lpstr>上节内容：当前进程current</vt:lpstr>
      <vt:lpstr>8.3 进程上下文切换</vt:lpstr>
      <vt:lpstr>8.3 进程上下文切换</vt:lpstr>
      <vt:lpstr>8.4 Linux系统的运行</vt:lpstr>
      <vt:lpstr>8.4 Linux系统的运行</vt:lpstr>
      <vt:lpstr>8.4 Linux系统的运行 -特殊情况</vt:lpstr>
      <vt:lpstr>8.4 Linux系统的运行</vt:lpstr>
      <vt:lpstr>8.5.1 Linux操作系统的构架 </vt:lpstr>
      <vt:lpstr>8.5.2 ls命令执行过程</vt:lpstr>
      <vt:lpstr>PowerPoint 演示文稿</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Y.L</dc:creator>
  <cp:lastModifiedBy>Yudong</cp:lastModifiedBy>
  <cp:revision>65</cp:revision>
  <dcterms:modified xsi:type="dcterms:W3CDTF">2019-04-10T02:25:49Z</dcterms:modified>
</cp:coreProperties>
</file>

<file path=docProps/thumbnail.jpeg>
</file>